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65" r:id="rId2"/>
    <p:sldId id="331" r:id="rId3"/>
    <p:sldId id="310" r:id="rId4"/>
    <p:sldId id="311" r:id="rId5"/>
    <p:sldId id="313" r:id="rId6"/>
    <p:sldId id="312" r:id="rId7"/>
    <p:sldId id="314" r:id="rId8"/>
    <p:sldId id="315" r:id="rId9"/>
    <p:sldId id="316" r:id="rId10"/>
    <p:sldId id="318" r:id="rId11"/>
    <p:sldId id="320" r:id="rId12"/>
    <p:sldId id="321" r:id="rId13"/>
    <p:sldId id="322" r:id="rId14"/>
    <p:sldId id="319" r:id="rId15"/>
    <p:sldId id="323" r:id="rId16"/>
    <p:sldId id="324" r:id="rId17"/>
    <p:sldId id="325" r:id="rId18"/>
    <p:sldId id="326" r:id="rId19"/>
    <p:sldId id="327" r:id="rId20"/>
    <p:sldId id="328" r:id="rId21"/>
    <p:sldId id="330" r:id="rId22"/>
    <p:sldId id="329" r:id="rId23"/>
  </p:sldIdLst>
  <p:sldSz cx="12188825" cy="6858000"/>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0697B9-EE7B-49FC-9CB2-B1D28E455E45}" v="94" dt="2023-12-11T16:18:44.8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3007" autoAdjust="0"/>
  </p:normalViewPr>
  <p:slideViewPr>
    <p:cSldViewPr showGuides="1">
      <p:cViewPr varScale="1">
        <p:scale>
          <a:sx n="82" d="100"/>
          <a:sy n="82" d="100"/>
        </p:scale>
        <p:origin x="720" y="72"/>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lamsetti Gayatri - [CB.SC.I5DAS21010]" userId="4bad0044-0a62-4355-a3ce-df2162456b2f" providerId="ADAL" clId="{B30697B9-EE7B-49FC-9CB2-B1D28E455E45}"/>
    <pc:docChg chg="undo custSel addSld modSld">
      <pc:chgData name="Allamsetti Gayatri - [CB.SC.I5DAS21010]" userId="4bad0044-0a62-4355-a3ce-df2162456b2f" providerId="ADAL" clId="{B30697B9-EE7B-49FC-9CB2-B1D28E455E45}" dt="2023-12-11T16:19:32.946" v="811" actId="1076"/>
      <pc:docMkLst>
        <pc:docMk/>
      </pc:docMkLst>
      <pc:sldChg chg="addSp delSp modSp mod">
        <pc:chgData name="Allamsetti Gayatri - [CB.SC.I5DAS21010]" userId="4bad0044-0a62-4355-a3ce-df2162456b2f" providerId="ADAL" clId="{B30697B9-EE7B-49FC-9CB2-B1D28E455E45}" dt="2023-12-11T12:47:40.783" v="121" actId="20577"/>
        <pc:sldMkLst>
          <pc:docMk/>
          <pc:sldMk cId="1932867595" sldId="323"/>
        </pc:sldMkLst>
        <pc:spChg chg="mod">
          <ac:chgData name="Allamsetti Gayatri - [CB.SC.I5DAS21010]" userId="4bad0044-0a62-4355-a3ce-df2162456b2f" providerId="ADAL" clId="{B30697B9-EE7B-49FC-9CB2-B1D28E455E45}" dt="2023-12-11T12:40:09.979" v="3" actId="27636"/>
          <ac:spMkLst>
            <pc:docMk/>
            <pc:sldMk cId="1932867595" sldId="323"/>
            <ac:spMk id="3" creationId="{53785179-E49A-C306-9457-CFE0C36E1748}"/>
          </ac:spMkLst>
        </pc:spChg>
        <pc:spChg chg="add mod">
          <ac:chgData name="Allamsetti Gayatri - [CB.SC.I5DAS21010]" userId="4bad0044-0a62-4355-a3ce-df2162456b2f" providerId="ADAL" clId="{B30697B9-EE7B-49FC-9CB2-B1D28E455E45}" dt="2023-12-11T12:47:40.783" v="121" actId="20577"/>
          <ac:spMkLst>
            <pc:docMk/>
            <pc:sldMk cId="1932867595" sldId="323"/>
            <ac:spMk id="4" creationId="{86EB6BF2-5FAC-D43F-80EA-7FF4CD35AEB8}"/>
          </ac:spMkLst>
        </pc:spChg>
        <pc:spChg chg="add mod">
          <ac:chgData name="Allamsetti Gayatri - [CB.SC.I5DAS21010]" userId="4bad0044-0a62-4355-a3ce-df2162456b2f" providerId="ADAL" clId="{B30697B9-EE7B-49FC-9CB2-B1D28E455E45}" dt="2023-12-11T12:41:45.137" v="24" actId="1076"/>
          <ac:spMkLst>
            <pc:docMk/>
            <pc:sldMk cId="1932867595" sldId="323"/>
            <ac:spMk id="5" creationId="{DA059FAE-D836-11DD-826C-A7F6AD35E4E9}"/>
          </ac:spMkLst>
        </pc:spChg>
        <pc:spChg chg="add del">
          <ac:chgData name="Allamsetti Gayatri - [CB.SC.I5DAS21010]" userId="4bad0044-0a62-4355-a3ce-df2162456b2f" providerId="ADAL" clId="{B30697B9-EE7B-49FC-9CB2-B1D28E455E45}" dt="2023-12-11T12:45:01.105" v="57"/>
          <ac:spMkLst>
            <pc:docMk/>
            <pc:sldMk cId="1932867595" sldId="323"/>
            <ac:spMk id="6" creationId="{AFDAA5C4-4701-420D-C95F-F955EC57D8B8}"/>
          </ac:spMkLst>
        </pc:spChg>
        <pc:spChg chg="add del">
          <ac:chgData name="Allamsetti Gayatri - [CB.SC.I5DAS21010]" userId="4bad0044-0a62-4355-a3ce-df2162456b2f" providerId="ADAL" clId="{B30697B9-EE7B-49FC-9CB2-B1D28E455E45}" dt="2023-12-11T12:45:05.560" v="59"/>
          <ac:spMkLst>
            <pc:docMk/>
            <pc:sldMk cId="1932867595" sldId="323"/>
            <ac:spMk id="7" creationId="{5D674364-4026-24CA-44B9-12E5EC5610E8}"/>
          </ac:spMkLst>
        </pc:spChg>
        <pc:spChg chg="add del">
          <ac:chgData name="Allamsetti Gayatri - [CB.SC.I5DAS21010]" userId="4bad0044-0a62-4355-a3ce-df2162456b2f" providerId="ADAL" clId="{B30697B9-EE7B-49FC-9CB2-B1D28E455E45}" dt="2023-12-11T12:45:13.894" v="64"/>
          <ac:spMkLst>
            <pc:docMk/>
            <pc:sldMk cId="1932867595" sldId="323"/>
            <ac:spMk id="8" creationId="{99595C37-4ECA-1B2A-F2A4-A05EA669B452}"/>
          </ac:spMkLst>
        </pc:spChg>
        <pc:spChg chg="add del mod">
          <ac:chgData name="Allamsetti Gayatri - [CB.SC.I5DAS21010]" userId="4bad0044-0a62-4355-a3ce-df2162456b2f" providerId="ADAL" clId="{B30697B9-EE7B-49FC-9CB2-B1D28E455E45}" dt="2023-12-11T12:45:43.101" v="69" actId="478"/>
          <ac:spMkLst>
            <pc:docMk/>
            <pc:sldMk cId="1932867595" sldId="323"/>
            <ac:spMk id="9" creationId="{36093A1F-1562-5A75-3AA9-76C30183C5E9}"/>
          </ac:spMkLst>
        </pc:spChg>
        <pc:spChg chg="add del">
          <ac:chgData name="Allamsetti Gayatri - [CB.SC.I5DAS21010]" userId="4bad0044-0a62-4355-a3ce-df2162456b2f" providerId="ADAL" clId="{B30697B9-EE7B-49FC-9CB2-B1D28E455E45}" dt="2023-12-11T12:45:52.798" v="74"/>
          <ac:spMkLst>
            <pc:docMk/>
            <pc:sldMk cId="1932867595" sldId="323"/>
            <ac:spMk id="10" creationId="{FA35AF31-9DE7-9CB9-F02C-14DA30722977}"/>
          </ac:spMkLst>
        </pc:spChg>
        <pc:spChg chg="add del">
          <ac:chgData name="Allamsetti Gayatri - [CB.SC.I5DAS21010]" userId="4bad0044-0a62-4355-a3ce-df2162456b2f" providerId="ADAL" clId="{B30697B9-EE7B-49FC-9CB2-B1D28E455E45}" dt="2023-12-11T12:47:05.248" v="108"/>
          <ac:spMkLst>
            <pc:docMk/>
            <pc:sldMk cId="1932867595" sldId="323"/>
            <ac:spMk id="11" creationId="{9E96B470-4B58-2F91-61B6-FB29BF8F7596}"/>
          </ac:spMkLst>
        </pc:spChg>
      </pc:sldChg>
      <pc:sldChg chg="addSp delSp modSp mod">
        <pc:chgData name="Allamsetti Gayatri - [CB.SC.I5DAS21010]" userId="4bad0044-0a62-4355-a3ce-df2162456b2f" providerId="ADAL" clId="{B30697B9-EE7B-49FC-9CB2-B1D28E455E45}" dt="2023-12-11T13:09:18.205" v="233" actId="14100"/>
        <pc:sldMkLst>
          <pc:docMk/>
          <pc:sldMk cId="2277454904" sldId="324"/>
        </pc:sldMkLst>
        <pc:spChg chg="mod">
          <ac:chgData name="Allamsetti Gayatri - [CB.SC.I5DAS21010]" userId="4bad0044-0a62-4355-a3ce-df2162456b2f" providerId="ADAL" clId="{B30697B9-EE7B-49FC-9CB2-B1D28E455E45}" dt="2023-12-11T12:59:15.842" v="159" actId="1076"/>
          <ac:spMkLst>
            <pc:docMk/>
            <pc:sldMk cId="2277454904" sldId="324"/>
            <ac:spMk id="2" creationId="{71B83450-E28B-1E7E-4146-2D91FD9D9BE1}"/>
          </ac:spMkLst>
        </pc:spChg>
        <pc:spChg chg="del">
          <ac:chgData name="Allamsetti Gayatri - [CB.SC.I5DAS21010]" userId="4bad0044-0a62-4355-a3ce-df2162456b2f" providerId="ADAL" clId="{B30697B9-EE7B-49FC-9CB2-B1D28E455E45}" dt="2023-12-11T12:57:03.463" v="123"/>
          <ac:spMkLst>
            <pc:docMk/>
            <pc:sldMk cId="2277454904" sldId="324"/>
            <ac:spMk id="3" creationId="{9414BD56-FA53-4334-BB5F-BCE528BB83E4}"/>
          </ac:spMkLst>
        </pc:spChg>
        <pc:spChg chg="del">
          <ac:chgData name="Allamsetti Gayatri - [CB.SC.I5DAS21010]" userId="4bad0044-0a62-4355-a3ce-df2162456b2f" providerId="ADAL" clId="{B30697B9-EE7B-49FC-9CB2-B1D28E455E45}" dt="2023-12-11T12:57:00.601" v="122" actId="478"/>
          <ac:spMkLst>
            <pc:docMk/>
            <pc:sldMk cId="2277454904" sldId="324"/>
            <ac:spMk id="4" creationId="{73C9C043-04E8-2945-4A41-0504E56171DE}"/>
          </ac:spMkLst>
        </pc:spChg>
        <pc:spChg chg="add del mod">
          <ac:chgData name="Allamsetti Gayatri - [CB.SC.I5DAS21010]" userId="4bad0044-0a62-4355-a3ce-df2162456b2f" providerId="ADAL" clId="{B30697B9-EE7B-49FC-9CB2-B1D28E455E45}" dt="2023-12-11T12:58:50.542" v="144" actId="478"/>
          <ac:spMkLst>
            <pc:docMk/>
            <pc:sldMk cId="2277454904" sldId="324"/>
            <ac:spMk id="5" creationId="{97A1514C-06D1-8654-6420-064E04D703BA}"/>
          </ac:spMkLst>
        </pc:spChg>
        <pc:spChg chg="add del mod">
          <ac:chgData name="Allamsetti Gayatri - [CB.SC.I5DAS21010]" userId="4bad0044-0a62-4355-a3ce-df2162456b2f" providerId="ADAL" clId="{B30697B9-EE7B-49FC-9CB2-B1D28E455E45}" dt="2023-12-11T12:58:43.451" v="142" actId="478"/>
          <ac:spMkLst>
            <pc:docMk/>
            <pc:sldMk cId="2277454904" sldId="324"/>
            <ac:spMk id="6" creationId="{E2812D83-82C6-22CF-9DF2-3529FFBF369D}"/>
          </ac:spMkLst>
        </pc:spChg>
        <pc:spChg chg="add del">
          <ac:chgData name="Allamsetti Gayatri - [CB.SC.I5DAS21010]" userId="4bad0044-0a62-4355-a3ce-df2162456b2f" providerId="ADAL" clId="{B30697B9-EE7B-49FC-9CB2-B1D28E455E45}" dt="2023-12-11T12:58:32.843" v="140"/>
          <ac:spMkLst>
            <pc:docMk/>
            <pc:sldMk cId="2277454904" sldId="324"/>
            <ac:spMk id="7" creationId="{CDBF88CF-EF90-6CEE-A644-B33682E3271C}"/>
          </ac:spMkLst>
        </pc:spChg>
        <pc:spChg chg="add del mod">
          <ac:chgData name="Allamsetti Gayatri - [CB.SC.I5DAS21010]" userId="4bad0044-0a62-4355-a3ce-df2162456b2f" providerId="ADAL" clId="{B30697B9-EE7B-49FC-9CB2-B1D28E455E45}" dt="2023-12-11T13:09:18.205" v="233" actId="14100"/>
          <ac:spMkLst>
            <pc:docMk/>
            <pc:sldMk cId="2277454904" sldId="324"/>
            <ac:spMk id="8" creationId="{E653805D-48EF-77A9-92FE-A57B32AEEF12}"/>
          </ac:spMkLst>
        </pc:spChg>
        <pc:spChg chg="add del mod">
          <ac:chgData name="Allamsetti Gayatri - [CB.SC.I5DAS21010]" userId="4bad0044-0a62-4355-a3ce-df2162456b2f" providerId="ADAL" clId="{B30697B9-EE7B-49FC-9CB2-B1D28E455E45}" dt="2023-12-11T12:58:58.151" v="148"/>
          <ac:spMkLst>
            <pc:docMk/>
            <pc:sldMk cId="2277454904" sldId="324"/>
            <ac:spMk id="9" creationId="{8142CD43-E091-3989-DEB2-A4F1B796B4CF}"/>
          </ac:spMkLst>
        </pc:spChg>
        <pc:spChg chg="add del mod">
          <ac:chgData name="Allamsetti Gayatri - [CB.SC.I5DAS21010]" userId="4bad0044-0a62-4355-a3ce-df2162456b2f" providerId="ADAL" clId="{B30697B9-EE7B-49FC-9CB2-B1D28E455E45}" dt="2023-12-11T13:07:42.975" v="192"/>
          <ac:spMkLst>
            <pc:docMk/>
            <pc:sldMk cId="2277454904" sldId="324"/>
            <ac:spMk id="10" creationId="{31481C6B-81ED-C35A-241E-6753A6A036FD}"/>
          </ac:spMkLst>
        </pc:spChg>
        <pc:spChg chg="add del mod">
          <ac:chgData name="Allamsetti Gayatri - [CB.SC.I5DAS21010]" userId="4bad0044-0a62-4355-a3ce-df2162456b2f" providerId="ADAL" clId="{B30697B9-EE7B-49FC-9CB2-B1D28E455E45}" dt="2023-12-11T13:07:42.975" v="192"/>
          <ac:spMkLst>
            <pc:docMk/>
            <pc:sldMk cId="2277454904" sldId="324"/>
            <ac:spMk id="11" creationId="{8E37B67C-8ACD-9548-89F8-E5DB720BE656}"/>
          </ac:spMkLst>
        </pc:spChg>
        <pc:spChg chg="add del">
          <ac:chgData name="Allamsetti Gayatri - [CB.SC.I5DAS21010]" userId="4bad0044-0a62-4355-a3ce-df2162456b2f" providerId="ADAL" clId="{B30697B9-EE7B-49FC-9CB2-B1D28E455E45}" dt="2023-12-11T13:07:48.045" v="195"/>
          <ac:spMkLst>
            <pc:docMk/>
            <pc:sldMk cId="2277454904" sldId="324"/>
            <ac:spMk id="12" creationId="{11FB75D7-9CBE-1099-1608-7C95750F4869}"/>
          </ac:spMkLst>
        </pc:spChg>
        <pc:spChg chg="add del">
          <ac:chgData name="Allamsetti Gayatri - [CB.SC.I5DAS21010]" userId="4bad0044-0a62-4355-a3ce-df2162456b2f" providerId="ADAL" clId="{B30697B9-EE7B-49FC-9CB2-B1D28E455E45}" dt="2023-12-11T13:07:48.045" v="195"/>
          <ac:spMkLst>
            <pc:docMk/>
            <pc:sldMk cId="2277454904" sldId="324"/>
            <ac:spMk id="13" creationId="{BDF9CB6A-C0E5-3EA1-6F6D-58DBEB5620EB}"/>
          </ac:spMkLst>
        </pc:spChg>
        <pc:spChg chg="add del mod">
          <ac:chgData name="Allamsetti Gayatri - [CB.SC.I5DAS21010]" userId="4bad0044-0a62-4355-a3ce-df2162456b2f" providerId="ADAL" clId="{B30697B9-EE7B-49FC-9CB2-B1D28E455E45}" dt="2023-12-11T13:08:02.366" v="204"/>
          <ac:spMkLst>
            <pc:docMk/>
            <pc:sldMk cId="2277454904" sldId="324"/>
            <ac:spMk id="14" creationId="{BBB84C5F-51E9-EB48-214A-092E7B5B1B29}"/>
          </ac:spMkLst>
        </pc:spChg>
        <pc:spChg chg="add del">
          <ac:chgData name="Allamsetti Gayatri - [CB.SC.I5DAS21010]" userId="4bad0044-0a62-4355-a3ce-df2162456b2f" providerId="ADAL" clId="{B30697B9-EE7B-49FC-9CB2-B1D28E455E45}" dt="2023-12-11T13:08:02.366" v="204"/>
          <ac:spMkLst>
            <pc:docMk/>
            <pc:sldMk cId="2277454904" sldId="324"/>
            <ac:spMk id="15" creationId="{4D4EE495-6DC8-3529-8CD6-75A7DF959051}"/>
          </ac:spMkLst>
        </pc:spChg>
        <pc:spChg chg="add del mod">
          <ac:chgData name="Allamsetti Gayatri - [CB.SC.I5DAS21010]" userId="4bad0044-0a62-4355-a3ce-df2162456b2f" providerId="ADAL" clId="{B30697B9-EE7B-49FC-9CB2-B1D28E455E45}" dt="2023-12-11T13:08:00.911" v="202"/>
          <ac:spMkLst>
            <pc:docMk/>
            <pc:sldMk cId="2277454904" sldId="324"/>
            <ac:spMk id="16" creationId="{FD50F0E8-B904-1905-1A7E-93864904DC5E}"/>
          </ac:spMkLst>
        </pc:spChg>
        <pc:spChg chg="add del mod">
          <ac:chgData name="Allamsetti Gayatri - [CB.SC.I5DAS21010]" userId="4bad0044-0a62-4355-a3ce-df2162456b2f" providerId="ADAL" clId="{B30697B9-EE7B-49FC-9CB2-B1D28E455E45}" dt="2023-12-11T13:08:00.911" v="202"/>
          <ac:spMkLst>
            <pc:docMk/>
            <pc:sldMk cId="2277454904" sldId="324"/>
            <ac:spMk id="17" creationId="{1B99127B-2A23-3DE0-CEF5-E7A5627BBF30}"/>
          </ac:spMkLst>
        </pc:spChg>
        <pc:spChg chg="add mod">
          <ac:chgData name="Allamsetti Gayatri - [CB.SC.I5DAS21010]" userId="4bad0044-0a62-4355-a3ce-df2162456b2f" providerId="ADAL" clId="{B30697B9-EE7B-49FC-9CB2-B1D28E455E45}" dt="2023-12-11T13:09:12.683" v="230" actId="14100"/>
          <ac:spMkLst>
            <pc:docMk/>
            <pc:sldMk cId="2277454904" sldId="324"/>
            <ac:spMk id="18" creationId="{28F919D6-B076-B193-7487-044CC9F2B257}"/>
          </ac:spMkLst>
        </pc:spChg>
      </pc:sldChg>
      <pc:sldChg chg="addSp delSp modSp mod">
        <pc:chgData name="Allamsetti Gayatri - [CB.SC.I5DAS21010]" userId="4bad0044-0a62-4355-a3ce-df2162456b2f" providerId="ADAL" clId="{B30697B9-EE7B-49FC-9CB2-B1D28E455E45}" dt="2023-12-11T13:48:27.710" v="290" actId="1076"/>
        <pc:sldMkLst>
          <pc:docMk/>
          <pc:sldMk cId="1073926355" sldId="325"/>
        </pc:sldMkLst>
        <pc:spChg chg="mod">
          <ac:chgData name="Allamsetti Gayatri - [CB.SC.I5DAS21010]" userId="4bad0044-0a62-4355-a3ce-df2162456b2f" providerId="ADAL" clId="{B30697B9-EE7B-49FC-9CB2-B1D28E455E45}" dt="2023-12-11T13:05:07.632" v="173" actId="1076"/>
          <ac:spMkLst>
            <pc:docMk/>
            <pc:sldMk cId="1073926355" sldId="325"/>
            <ac:spMk id="2" creationId="{48DAF97F-E869-ADAC-7695-CC6B3DBF8F5C}"/>
          </ac:spMkLst>
        </pc:spChg>
        <pc:spChg chg="mod">
          <ac:chgData name="Allamsetti Gayatri - [CB.SC.I5DAS21010]" userId="4bad0044-0a62-4355-a3ce-df2162456b2f" providerId="ADAL" clId="{B30697B9-EE7B-49FC-9CB2-B1D28E455E45}" dt="2023-12-11T13:48:27.710" v="290" actId="1076"/>
          <ac:spMkLst>
            <pc:docMk/>
            <pc:sldMk cId="1073926355" sldId="325"/>
            <ac:spMk id="3" creationId="{C325A6E4-F8AE-88F4-8885-6AE72AA627E7}"/>
          </ac:spMkLst>
        </pc:spChg>
        <pc:spChg chg="del">
          <ac:chgData name="Allamsetti Gayatri - [CB.SC.I5DAS21010]" userId="4bad0044-0a62-4355-a3ce-df2162456b2f" providerId="ADAL" clId="{B30697B9-EE7B-49FC-9CB2-B1D28E455E45}" dt="2023-12-11T13:04:29.508" v="160" actId="478"/>
          <ac:spMkLst>
            <pc:docMk/>
            <pc:sldMk cId="1073926355" sldId="325"/>
            <ac:spMk id="4" creationId="{2212F95E-650D-2F8A-B5AF-BA57B75D996A}"/>
          </ac:spMkLst>
        </pc:spChg>
        <pc:spChg chg="add mod">
          <ac:chgData name="Allamsetti Gayatri - [CB.SC.I5DAS21010]" userId="4bad0044-0a62-4355-a3ce-df2162456b2f" providerId="ADAL" clId="{B30697B9-EE7B-49FC-9CB2-B1D28E455E45}" dt="2023-12-11T13:48:24.221" v="289" actId="27636"/>
          <ac:spMkLst>
            <pc:docMk/>
            <pc:sldMk cId="1073926355" sldId="325"/>
            <ac:spMk id="5" creationId="{03DBCE54-D6CE-3BCF-9E5D-CEA3028C9AAF}"/>
          </ac:spMkLst>
        </pc:spChg>
      </pc:sldChg>
      <pc:sldChg chg="addSp delSp modSp mod">
        <pc:chgData name="Allamsetti Gayatri - [CB.SC.I5DAS21010]" userId="4bad0044-0a62-4355-a3ce-df2162456b2f" providerId="ADAL" clId="{B30697B9-EE7B-49FC-9CB2-B1D28E455E45}" dt="2023-12-11T15:34:49.689" v="327"/>
        <pc:sldMkLst>
          <pc:docMk/>
          <pc:sldMk cId="130066975" sldId="326"/>
        </pc:sldMkLst>
        <pc:spChg chg="mod">
          <ac:chgData name="Allamsetti Gayatri - [CB.SC.I5DAS21010]" userId="4bad0044-0a62-4355-a3ce-df2162456b2f" providerId="ADAL" clId="{B30697B9-EE7B-49FC-9CB2-B1D28E455E45}" dt="2023-12-11T13:06:27.495" v="187" actId="1076"/>
          <ac:spMkLst>
            <pc:docMk/>
            <pc:sldMk cId="130066975" sldId="326"/>
            <ac:spMk id="2" creationId="{5C265EE4-D6C8-CC5A-EB70-D00AF8AA2C91}"/>
          </ac:spMkLst>
        </pc:spChg>
        <pc:spChg chg="mod">
          <ac:chgData name="Allamsetti Gayatri - [CB.SC.I5DAS21010]" userId="4bad0044-0a62-4355-a3ce-df2162456b2f" providerId="ADAL" clId="{B30697B9-EE7B-49FC-9CB2-B1D28E455E45}" dt="2023-12-11T15:30:35.268" v="299" actId="255"/>
          <ac:spMkLst>
            <pc:docMk/>
            <pc:sldMk cId="130066975" sldId="326"/>
            <ac:spMk id="3" creationId="{B8D56328-8DED-3505-4ED2-C14B67EE0191}"/>
          </ac:spMkLst>
        </pc:spChg>
        <pc:spChg chg="del">
          <ac:chgData name="Allamsetti Gayatri - [CB.SC.I5DAS21010]" userId="4bad0044-0a62-4355-a3ce-df2162456b2f" providerId="ADAL" clId="{B30697B9-EE7B-49FC-9CB2-B1D28E455E45}" dt="2023-12-11T13:05:12.669" v="174" actId="478"/>
          <ac:spMkLst>
            <pc:docMk/>
            <pc:sldMk cId="130066975" sldId="326"/>
            <ac:spMk id="4" creationId="{5276F913-A5ED-3ACD-F486-E0EAB27B9C4E}"/>
          </ac:spMkLst>
        </pc:spChg>
        <pc:spChg chg="add mod">
          <ac:chgData name="Allamsetti Gayatri - [CB.SC.I5DAS21010]" userId="4bad0044-0a62-4355-a3ce-df2162456b2f" providerId="ADAL" clId="{B30697B9-EE7B-49FC-9CB2-B1D28E455E45}" dt="2023-12-11T15:34:49.689" v="327"/>
          <ac:spMkLst>
            <pc:docMk/>
            <pc:sldMk cId="130066975" sldId="326"/>
            <ac:spMk id="5" creationId="{A1B5D23C-A253-8A68-2E30-4CFB0B9505C3}"/>
          </ac:spMkLst>
        </pc:spChg>
      </pc:sldChg>
      <pc:sldChg chg="addSp delSp modSp mod">
        <pc:chgData name="Allamsetti Gayatri - [CB.SC.I5DAS21010]" userId="4bad0044-0a62-4355-a3ce-df2162456b2f" providerId="ADAL" clId="{B30697B9-EE7B-49FC-9CB2-B1D28E455E45}" dt="2023-12-11T15:34:01.814" v="323" actId="20577"/>
        <pc:sldMkLst>
          <pc:docMk/>
          <pc:sldMk cId="1228339207" sldId="327"/>
        </pc:sldMkLst>
        <pc:spChg chg="mod">
          <ac:chgData name="Allamsetti Gayatri - [CB.SC.I5DAS21010]" userId="4bad0044-0a62-4355-a3ce-df2162456b2f" providerId="ADAL" clId="{B30697B9-EE7B-49FC-9CB2-B1D28E455E45}" dt="2023-12-11T13:10:02.109" v="243" actId="1076"/>
          <ac:spMkLst>
            <pc:docMk/>
            <pc:sldMk cId="1228339207" sldId="327"/>
            <ac:spMk id="2" creationId="{937019B7-2216-0885-9218-0ACFA7608182}"/>
          </ac:spMkLst>
        </pc:spChg>
        <pc:spChg chg="mod">
          <ac:chgData name="Allamsetti Gayatri - [CB.SC.I5DAS21010]" userId="4bad0044-0a62-4355-a3ce-df2162456b2f" providerId="ADAL" clId="{B30697B9-EE7B-49FC-9CB2-B1D28E455E45}" dt="2023-12-11T15:32:27.259" v="308" actId="27636"/>
          <ac:spMkLst>
            <pc:docMk/>
            <pc:sldMk cId="1228339207" sldId="327"/>
            <ac:spMk id="3" creationId="{373A2B4D-B354-2A57-00C1-93A6DC27F991}"/>
          </ac:spMkLst>
        </pc:spChg>
        <pc:spChg chg="del">
          <ac:chgData name="Allamsetti Gayatri - [CB.SC.I5DAS21010]" userId="4bad0044-0a62-4355-a3ce-df2162456b2f" providerId="ADAL" clId="{B30697B9-EE7B-49FC-9CB2-B1D28E455E45}" dt="2023-12-11T13:09:39.462" v="234" actId="478"/>
          <ac:spMkLst>
            <pc:docMk/>
            <pc:sldMk cId="1228339207" sldId="327"/>
            <ac:spMk id="4" creationId="{7CA8B901-6453-7FA3-19D8-AF168A35F0F5}"/>
          </ac:spMkLst>
        </pc:spChg>
        <pc:spChg chg="add mod">
          <ac:chgData name="Allamsetti Gayatri - [CB.SC.I5DAS21010]" userId="4bad0044-0a62-4355-a3ce-df2162456b2f" providerId="ADAL" clId="{B30697B9-EE7B-49FC-9CB2-B1D28E455E45}" dt="2023-12-11T15:34:01.814" v="323" actId="20577"/>
          <ac:spMkLst>
            <pc:docMk/>
            <pc:sldMk cId="1228339207" sldId="327"/>
            <ac:spMk id="5" creationId="{B3D940C5-3A5A-1B45-D0D2-EF57E03AFD8A}"/>
          </ac:spMkLst>
        </pc:spChg>
      </pc:sldChg>
      <pc:sldChg chg="addSp delSp modSp mod">
        <pc:chgData name="Allamsetti Gayatri - [CB.SC.I5DAS21010]" userId="4bad0044-0a62-4355-a3ce-df2162456b2f" providerId="ADAL" clId="{B30697B9-EE7B-49FC-9CB2-B1D28E455E45}" dt="2023-12-11T16:14:51.483" v="710" actId="478"/>
        <pc:sldMkLst>
          <pc:docMk/>
          <pc:sldMk cId="1501850295" sldId="328"/>
        </pc:sldMkLst>
        <pc:spChg chg="mod">
          <ac:chgData name="Allamsetti Gayatri - [CB.SC.I5DAS21010]" userId="4bad0044-0a62-4355-a3ce-df2162456b2f" providerId="ADAL" clId="{B30697B9-EE7B-49FC-9CB2-B1D28E455E45}" dt="2023-12-11T15:47:27.743" v="381" actId="1076"/>
          <ac:spMkLst>
            <pc:docMk/>
            <pc:sldMk cId="1501850295" sldId="328"/>
            <ac:spMk id="2" creationId="{B181C259-1044-FBEC-A834-2319F16703C4}"/>
          </ac:spMkLst>
        </pc:spChg>
        <pc:spChg chg="del">
          <ac:chgData name="Allamsetti Gayatri - [CB.SC.I5DAS21010]" userId="4bad0044-0a62-4355-a3ce-df2162456b2f" providerId="ADAL" clId="{B30697B9-EE7B-49FC-9CB2-B1D28E455E45}" dt="2023-12-11T15:41:03.692" v="334" actId="478"/>
          <ac:spMkLst>
            <pc:docMk/>
            <pc:sldMk cId="1501850295" sldId="328"/>
            <ac:spMk id="3" creationId="{89214AEF-E82C-6FEB-92BA-03FF5CEE4CA3}"/>
          </ac:spMkLst>
        </pc:spChg>
        <pc:spChg chg="del">
          <ac:chgData name="Allamsetti Gayatri - [CB.SC.I5DAS21010]" userId="4bad0044-0a62-4355-a3ce-df2162456b2f" providerId="ADAL" clId="{B30697B9-EE7B-49FC-9CB2-B1D28E455E45}" dt="2023-12-11T15:40:41.083" v="329" actId="478"/>
          <ac:spMkLst>
            <pc:docMk/>
            <pc:sldMk cId="1501850295" sldId="328"/>
            <ac:spMk id="4" creationId="{E8F664A3-75C3-4B72-17E4-9F0D074F60DA}"/>
          </ac:spMkLst>
        </pc:spChg>
        <pc:spChg chg="add del mod">
          <ac:chgData name="Allamsetti Gayatri - [CB.SC.I5DAS21010]" userId="4bad0044-0a62-4355-a3ce-df2162456b2f" providerId="ADAL" clId="{B30697B9-EE7B-49FC-9CB2-B1D28E455E45}" dt="2023-12-11T16:14:51.483" v="710" actId="478"/>
          <ac:spMkLst>
            <pc:docMk/>
            <pc:sldMk cId="1501850295" sldId="328"/>
            <ac:spMk id="6" creationId="{1834E86B-DE84-C070-11AE-517657CC2CB8}"/>
          </ac:spMkLst>
        </pc:spChg>
        <pc:graphicFrameChg chg="add mod modGraphic">
          <ac:chgData name="Allamsetti Gayatri - [CB.SC.I5DAS21010]" userId="4bad0044-0a62-4355-a3ce-df2162456b2f" providerId="ADAL" clId="{B30697B9-EE7B-49FC-9CB2-B1D28E455E45}" dt="2023-12-11T15:56:20.030" v="457"/>
          <ac:graphicFrameMkLst>
            <pc:docMk/>
            <pc:sldMk cId="1501850295" sldId="328"/>
            <ac:graphicFrameMk id="5" creationId="{FE093458-AA78-F6BC-0CCE-8BF25212038C}"/>
          </ac:graphicFrameMkLst>
        </pc:graphicFrameChg>
        <pc:graphicFrameChg chg="add del modGraphic">
          <ac:chgData name="Allamsetti Gayatri - [CB.SC.I5DAS21010]" userId="4bad0044-0a62-4355-a3ce-df2162456b2f" providerId="ADAL" clId="{B30697B9-EE7B-49FC-9CB2-B1D28E455E45}" dt="2023-12-11T16:00:02.358" v="536" actId="478"/>
          <ac:graphicFrameMkLst>
            <pc:docMk/>
            <pc:sldMk cId="1501850295" sldId="328"/>
            <ac:graphicFrameMk id="7" creationId="{E2A78722-2B84-0E3D-D1FE-66A4AB4D3E69}"/>
          </ac:graphicFrameMkLst>
        </pc:graphicFrameChg>
        <pc:graphicFrameChg chg="add del mod modGraphic">
          <ac:chgData name="Allamsetti Gayatri - [CB.SC.I5DAS21010]" userId="4bad0044-0a62-4355-a3ce-df2162456b2f" providerId="ADAL" clId="{B30697B9-EE7B-49FC-9CB2-B1D28E455E45}" dt="2023-12-11T16:00:19.173" v="551" actId="21"/>
          <ac:graphicFrameMkLst>
            <pc:docMk/>
            <pc:sldMk cId="1501850295" sldId="328"/>
            <ac:graphicFrameMk id="8" creationId="{5E9DD4E1-46C4-E9B0-0281-3229E24E76A9}"/>
          </ac:graphicFrameMkLst>
        </pc:graphicFrameChg>
      </pc:sldChg>
      <pc:sldChg chg="addSp delSp modSp mod">
        <pc:chgData name="Allamsetti Gayatri - [CB.SC.I5DAS21010]" userId="4bad0044-0a62-4355-a3ce-df2162456b2f" providerId="ADAL" clId="{B30697B9-EE7B-49FC-9CB2-B1D28E455E45}" dt="2023-12-11T16:13:27.472" v="680" actId="1076"/>
        <pc:sldMkLst>
          <pc:docMk/>
          <pc:sldMk cId="889304401" sldId="329"/>
        </pc:sldMkLst>
        <pc:spChg chg="mod">
          <ac:chgData name="Allamsetti Gayatri - [CB.SC.I5DAS21010]" userId="4bad0044-0a62-4355-a3ce-df2162456b2f" providerId="ADAL" clId="{B30697B9-EE7B-49FC-9CB2-B1D28E455E45}" dt="2023-12-11T16:04:23.854" v="567" actId="1076"/>
          <ac:spMkLst>
            <pc:docMk/>
            <pc:sldMk cId="889304401" sldId="329"/>
            <ac:spMk id="2" creationId="{80FD9B71-AAC5-6E85-D091-EF8831E0A56A}"/>
          </ac:spMkLst>
        </pc:spChg>
        <pc:spChg chg="del">
          <ac:chgData name="Allamsetti Gayatri - [CB.SC.I5DAS21010]" userId="4bad0044-0a62-4355-a3ce-df2162456b2f" providerId="ADAL" clId="{B30697B9-EE7B-49FC-9CB2-B1D28E455E45}" dt="2023-12-11T15:56:49.700" v="460" actId="478"/>
          <ac:spMkLst>
            <pc:docMk/>
            <pc:sldMk cId="889304401" sldId="329"/>
            <ac:spMk id="3" creationId="{AB804E2B-1B36-64B6-3C89-A5F1B57973E5}"/>
          </ac:spMkLst>
        </pc:spChg>
        <pc:spChg chg="del">
          <ac:chgData name="Allamsetti Gayatri - [CB.SC.I5DAS21010]" userId="4bad0044-0a62-4355-a3ce-df2162456b2f" providerId="ADAL" clId="{B30697B9-EE7B-49FC-9CB2-B1D28E455E45}" dt="2023-12-11T15:56:46.303" v="459" actId="478"/>
          <ac:spMkLst>
            <pc:docMk/>
            <pc:sldMk cId="889304401" sldId="329"/>
            <ac:spMk id="4" creationId="{840008FD-5B0B-9E19-95A7-181736E9E54E}"/>
          </ac:spMkLst>
        </pc:spChg>
        <pc:spChg chg="add mod">
          <ac:chgData name="Allamsetti Gayatri - [CB.SC.I5DAS21010]" userId="4bad0044-0a62-4355-a3ce-df2162456b2f" providerId="ADAL" clId="{B30697B9-EE7B-49FC-9CB2-B1D28E455E45}" dt="2023-12-11T16:13:27.472" v="680" actId="1076"/>
          <ac:spMkLst>
            <pc:docMk/>
            <pc:sldMk cId="889304401" sldId="329"/>
            <ac:spMk id="9" creationId="{BA99A0EE-83D8-0F7E-ACF2-0B517668BF98}"/>
          </ac:spMkLst>
        </pc:spChg>
        <pc:spChg chg="add del">
          <ac:chgData name="Allamsetti Gayatri - [CB.SC.I5DAS21010]" userId="4bad0044-0a62-4355-a3ce-df2162456b2f" providerId="ADAL" clId="{B30697B9-EE7B-49FC-9CB2-B1D28E455E45}" dt="2023-12-11T16:12:46.959" v="669"/>
          <ac:spMkLst>
            <pc:docMk/>
            <pc:sldMk cId="889304401" sldId="329"/>
            <ac:spMk id="10" creationId="{E75D4AE3-F2C3-F725-91FA-6FC93A978682}"/>
          </ac:spMkLst>
        </pc:spChg>
        <pc:spChg chg="add del">
          <ac:chgData name="Allamsetti Gayatri - [CB.SC.I5DAS21010]" userId="4bad0044-0a62-4355-a3ce-df2162456b2f" providerId="ADAL" clId="{B30697B9-EE7B-49FC-9CB2-B1D28E455E45}" dt="2023-12-11T16:12:46.959" v="669"/>
          <ac:spMkLst>
            <pc:docMk/>
            <pc:sldMk cId="889304401" sldId="329"/>
            <ac:spMk id="11" creationId="{6F3D5857-E62D-29D2-6608-74EA9016A8A9}"/>
          </ac:spMkLst>
        </pc:spChg>
        <pc:spChg chg="add del mod">
          <ac:chgData name="Allamsetti Gayatri - [CB.SC.I5DAS21010]" userId="4bad0044-0a62-4355-a3ce-df2162456b2f" providerId="ADAL" clId="{B30697B9-EE7B-49FC-9CB2-B1D28E455E45}" dt="2023-12-11T16:13:03.941" v="675"/>
          <ac:spMkLst>
            <pc:docMk/>
            <pc:sldMk cId="889304401" sldId="329"/>
            <ac:spMk id="12" creationId="{39797C60-6968-95E3-8AC6-A8958943DDD3}"/>
          </ac:spMkLst>
        </pc:spChg>
        <pc:spChg chg="add del">
          <ac:chgData name="Allamsetti Gayatri - [CB.SC.I5DAS21010]" userId="4bad0044-0a62-4355-a3ce-df2162456b2f" providerId="ADAL" clId="{B30697B9-EE7B-49FC-9CB2-B1D28E455E45}" dt="2023-12-11T16:13:03.941" v="675"/>
          <ac:spMkLst>
            <pc:docMk/>
            <pc:sldMk cId="889304401" sldId="329"/>
            <ac:spMk id="13" creationId="{F1710844-8DBF-53D3-1FA6-CD3CE271C1BC}"/>
          </ac:spMkLst>
        </pc:spChg>
        <pc:graphicFrameChg chg="add del mod modGraphic">
          <ac:chgData name="Allamsetti Gayatri - [CB.SC.I5DAS21010]" userId="4bad0044-0a62-4355-a3ce-df2162456b2f" providerId="ADAL" clId="{B30697B9-EE7B-49FC-9CB2-B1D28E455E45}" dt="2023-12-11T15:58:55.733" v="530" actId="478"/>
          <ac:graphicFrameMkLst>
            <pc:docMk/>
            <pc:sldMk cId="889304401" sldId="329"/>
            <ac:graphicFrameMk id="5" creationId="{3667DA83-EFA2-A7AE-F92B-8ADA4E3CF781}"/>
          </ac:graphicFrameMkLst>
        </pc:graphicFrameChg>
        <pc:graphicFrameChg chg="add mod modGraphic">
          <ac:chgData name="Allamsetti Gayatri - [CB.SC.I5DAS21010]" userId="4bad0044-0a62-4355-a3ce-df2162456b2f" providerId="ADAL" clId="{B30697B9-EE7B-49FC-9CB2-B1D28E455E45}" dt="2023-12-11T16:04:31.506" v="568" actId="1076"/>
          <ac:graphicFrameMkLst>
            <pc:docMk/>
            <pc:sldMk cId="889304401" sldId="329"/>
            <ac:graphicFrameMk id="6" creationId="{21EB5849-FB8D-AABC-8C60-C9B236F90BA2}"/>
          </ac:graphicFrameMkLst>
        </pc:graphicFrameChg>
        <pc:picChg chg="add mod">
          <ac:chgData name="Allamsetti Gayatri - [CB.SC.I5DAS21010]" userId="4bad0044-0a62-4355-a3ce-df2162456b2f" providerId="ADAL" clId="{B30697B9-EE7B-49FC-9CB2-B1D28E455E45}" dt="2023-12-11T16:04:17.582" v="564" actId="14100"/>
          <ac:picMkLst>
            <pc:docMk/>
            <pc:sldMk cId="889304401" sldId="329"/>
            <ac:picMk id="8" creationId="{BB202D94-2AC5-D477-14D7-FD1A04EAF4A7}"/>
          </ac:picMkLst>
        </pc:picChg>
      </pc:sldChg>
      <pc:sldChg chg="addSp delSp modSp new mod">
        <pc:chgData name="Allamsetti Gayatri - [CB.SC.I5DAS21010]" userId="4bad0044-0a62-4355-a3ce-df2162456b2f" providerId="ADAL" clId="{B30697B9-EE7B-49FC-9CB2-B1D28E455E45}" dt="2023-12-11T16:14:38.047" v="708" actId="14100"/>
        <pc:sldMkLst>
          <pc:docMk/>
          <pc:sldMk cId="2299699433" sldId="330"/>
        </pc:sldMkLst>
        <pc:spChg chg="del">
          <ac:chgData name="Allamsetti Gayatri - [CB.SC.I5DAS21010]" userId="4bad0044-0a62-4355-a3ce-df2162456b2f" providerId="ADAL" clId="{B30697B9-EE7B-49FC-9CB2-B1D28E455E45}" dt="2023-12-11T15:44:01.621" v="356" actId="478"/>
          <ac:spMkLst>
            <pc:docMk/>
            <pc:sldMk cId="2299699433" sldId="330"/>
            <ac:spMk id="2" creationId="{CBD0AA6B-59E2-CD7A-9D94-B30D9C987834}"/>
          </ac:spMkLst>
        </pc:spChg>
        <pc:spChg chg="del">
          <ac:chgData name="Allamsetti Gayatri - [CB.SC.I5DAS21010]" userId="4bad0044-0a62-4355-a3ce-df2162456b2f" providerId="ADAL" clId="{B30697B9-EE7B-49FC-9CB2-B1D28E455E45}" dt="2023-12-11T15:44:25.407" v="361" actId="478"/>
          <ac:spMkLst>
            <pc:docMk/>
            <pc:sldMk cId="2299699433" sldId="330"/>
            <ac:spMk id="3" creationId="{BB547825-954A-7CD6-E360-77944204CAE2}"/>
          </ac:spMkLst>
        </pc:spChg>
        <pc:spChg chg="add del">
          <ac:chgData name="Allamsetti Gayatri - [CB.SC.I5DAS21010]" userId="4bad0044-0a62-4355-a3ce-df2162456b2f" providerId="ADAL" clId="{B30697B9-EE7B-49FC-9CB2-B1D28E455E45}" dt="2023-12-11T15:44:38.901" v="362" actId="22"/>
          <ac:spMkLst>
            <pc:docMk/>
            <pc:sldMk cId="2299699433" sldId="330"/>
            <ac:spMk id="4" creationId="{00D62EC6-4B2A-E952-97CB-123E4D6C6C1E}"/>
          </ac:spMkLst>
        </pc:spChg>
        <pc:spChg chg="add del">
          <ac:chgData name="Allamsetti Gayatri - [CB.SC.I5DAS21010]" userId="4bad0044-0a62-4355-a3ce-df2162456b2f" providerId="ADAL" clId="{B30697B9-EE7B-49FC-9CB2-B1D28E455E45}" dt="2023-12-11T15:44:21.370" v="360" actId="22"/>
          <ac:spMkLst>
            <pc:docMk/>
            <pc:sldMk cId="2299699433" sldId="330"/>
            <ac:spMk id="6" creationId="{E4069B40-3099-91CC-DBDD-82DD6D33D99B}"/>
          </ac:spMkLst>
        </pc:spChg>
        <pc:spChg chg="add del mod">
          <ac:chgData name="Allamsetti Gayatri - [CB.SC.I5DAS21010]" userId="4bad0044-0a62-4355-a3ce-df2162456b2f" providerId="ADAL" clId="{B30697B9-EE7B-49FC-9CB2-B1D28E455E45}" dt="2023-12-11T16:06:05.748" v="571" actId="478"/>
          <ac:spMkLst>
            <pc:docMk/>
            <pc:sldMk cId="2299699433" sldId="330"/>
            <ac:spMk id="10" creationId="{216CDDFC-3123-5896-A156-08506C59FD65}"/>
          </ac:spMkLst>
        </pc:spChg>
        <pc:spChg chg="add mod">
          <ac:chgData name="Allamsetti Gayatri - [CB.SC.I5DAS21010]" userId="4bad0044-0a62-4355-a3ce-df2162456b2f" providerId="ADAL" clId="{B30697B9-EE7B-49FC-9CB2-B1D28E455E45}" dt="2023-12-11T16:14:04.737" v="700" actId="207"/>
          <ac:spMkLst>
            <pc:docMk/>
            <pc:sldMk cId="2299699433" sldId="330"/>
            <ac:spMk id="41" creationId="{5CC42AD0-8173-F457-760D-66E80C5FB1B7}"/>
          </ac:spMkLst>
        </pc:spChg>
        <pc:picChg chg="add del mod ord">
          <ac:chgData name="Allamsetti Gayatri - [CB.SC.I5DAS21010]" userId="4bad0044-0a62-4355-a3ce-df2162456b2f" providerId="ADAL" clId="{B30697B9-EE7B-49FC-9CB2-B1D28E455E45}" dt="2023-12-11T15:46:15.447" v="363" actId="478"/>
          <ac:picMkLst>
            <pc:docMk/>
            <pc:sldMk cId="2299699433" sldId="330"/>
            <ac:picMk id="8" creationId="{C077AAF5-5DF1-27E8-40ED-707E4A881533}"/>
          </ac:picMkLst>
        </pc:picChg>
        <pc:picChg chg="add del mod">
          <ac:chgData name="Allamsetti Gayatri - [CB.SC.I5DAS21010]" userId="4bad0044-0a62-4355-a3ce-df2162456b2f" providerId="ADAL" clId="{B30697B9-EE7B-49FC-9CB2-B1D28E455E45}" dt="2023-12-11T16:06:03.103" v="570" actId="931"/>
          <ac:picMkLst>
            <pc:docMk/>
            <pc:sldMk cId="2299699433" sldId="330"/>
            <ac:picMk id="12" creationId="{6680C828-2D56-DEF6-D6DF-8EEF91F60E6F}"/>
          </ac:picMkLst>
        </pc:picChg>
        <pc:picChg chg="add del mod">
          <ac:chgData name="Allamsetti Gayatri - [CB.SC.I5DAS21010]" userId="4bad0044-0a62-4355-a3ce-df2162456b2f" providerId="ADAL" clId="{B30697B9-EE7B-49FC-9CB2-B1D28E455E45}" dt="2023-12-11T16:06:03.103" v="570" actId="931"/>
          <ac:picMkLst>
            <pc:docMk/>
            <pc:sldMk cId="2299699433" sldId="330"/>
            <ac:picMk id="14" creationId="{E84B0379-EF09-5925-1C99-E6E78F2CD79C}"/>
          </ac:picMkLst>
        </pc:picChg>
        <pc:picChg chg="add del mod">
          <ac:chgData name="Allamsetti Gayatri - [CB.SC.I5DAS21010]" userId="4bad0044-0a62-4355-a3ce-df2162456b2f" providerId="ADAL" clId="{B30697B9-EE7B-49FC-9CB2-B1D28E455E45}" dt="2023-12-11T16:06:03.103" v="570" actId="931"/>
          <ac:picMkLst>
            <pc:docMk/>
            <pc:sldMk cId="2299699433" sldId="330"/>
            <ac:picMk id="16" creationId="{618AF7D8-C652-2E33-DD98-898357479125}"/>
          </ac:picMkLst>
        </pc:picChg>
        <pc:picChg chg="add del mod">
          <ac:chgData name="Allamsetti Gayatri - [CB.SC.I5DAS21010]" userId="4bad0044-0a62-4355-a3ce-df2162456b2f" providerId="ADAL" clId="{B30697B9-EE7B-49FC-9CB2-B1D28E455E45}" dt="2023-12-11T16:06:03.103" v="570" actId="931"/>
          <ac:picMkLst>
            <pc:docMk/>
            <pc:sldMk cId="2299699433" sldId="330"/>
            <ac:picMk id="18" creationId="{6064FA6D-7BD2-C6FC-BC3A-5FE67316BBE2}"/>
          </ac:picMkLst>
        </pc:picChg>
        <pc:picChg chg="add del mod">
          <ac:chgData name="Allamsetti Gayatri - [CB.SC.I5DAS21010]" userId="4bad0044-0a62-4355-a3ce-df2162456b2f" providerId="ADAL" clId="{B30697B9-EE7B-49FC-9CB2-B1D28E455E45}" dt="2023-12-11T16:06:03.103" v="570" actId="931"/>
          <ac:picMkLst>
            <pc:docMk/>
            <pc:sldMk cId="2299699433" sldId="330"/>
            <ac:picMk id="20" creationId="{0B18AACB-BE67-CEDC-C1CC-508EF5A7703A}"/>
          </ac:picMkLst>
        </pc:picChg>
        <pc:picChg chg="add mod">
          <ac:chgData name="Allamsetti Gayatri - [CB.SC.I5DAS21010]" userId="4bad0044-0a62-4355-a3ce-df2162456b2f" providerId="ADAL" clId="{B30697B9-EE7B-49FC-9CB2-B1D28E455E45}" dt="2023-12-11T16:14:11.093" v="701" actId="14100"/>
          <ac:picMkLst>
            <pc:docMk/>
            <pc:sldMk cId="2299699433" sldId="330"/>
            <ac:picMk id="22" creationId="{A94AB39D-0E71-523A-BDF3-AAEBEA682A9B}"/>
          </ac:picMkLst>
        </pc:picChg>
        <pc:picChg chg="add mod">
          <ac:chgData name="Allamsetti Gayatri - [CB.SC.I5DAS21010]" userId="4bad0044-0a62-4355-a3ce-df2162456b2f" providerId="ADAL" clId="{B30697B9-EE7B-49FC-9CB2-B1D28E455E45}" dt="2023-12-11T16:11:39.671" v="656" actId="14100"/>
          <ac:picMkLst>
            <pc:docMk/>
            <pc:sldMk cId="2299699433" sldId="330"/>
            <ac:picMk id="24" creationId="{4636E0E5-211B-70AC-839A-24DAB184AE0C}"/>
          </ac:picMkLst>
        </pc:picChg>
        <pc:picChg chg="add mod">
          <ac:chgData name="Allamsetti Gayatri - [CB.SC.I5DAS21010]" userId="4bad0044-0a62-4355-a3ce-df2162456b2f" providerId="ADAL" clId="{B30697B9-EE7B-49FC-9CB2-B1D28E455E45}" dt="2023-12-11T16:14:35.174" v="707" actId="14100"/>
          <ac:picMkLst>
            <pc:docMk/>
            <pc:sldMk cId="2299699433" sldId="330"/>
            <ac:picMk id="26" creationId="{10147CE8-7EA0-F5A5-983F-A9A681930EB0}"/>
          </ac:picMkLst>
        </pc:picChg>
        <pc:picChg chg="add mod">
          <ac:chgData name="Allamsetti Gayatri - [CB.SC.I5DAS21010]" userId="4bad0044-0a62-4355-a3ce-df2162456b2f" providerId="ADAL" clId="{B30697B9-EE7B-49FC-9CB2-B1D28E455E45}" dt="2023-12-11T16:11:50.845" v="659" actId="14100"/>
          <ac:picMkLst>
            <pc:docMk/>
            <pc:sldMk cId="2299699433" sldId="330"/>
            <ac:picMk id="28" creationId="{2D720CA4-66CA-CE8B-D2A6-C4248B836481}"/>
          </ac:picMkLst>
        </pc:picChg>
        <pc:picChg chg="add mod">
          <ac:chgData name="Allamsetti Gayatri - [CB.SC.I5DAS21010]" userId="4bad0044-0a62-4355-a3ce-df2162456b2f" providerId="ADAL" clId="{B30697B9-EE7B-49FC-9CB2-B1D28E455E45}" dt="2023-12-11T16:14:19.281" v="703" actId="14100"/>
          <ac:picMkLst>
            <pc:docMk/>
            <pc:sldMk cId="2299699433" sldId="330"/>
            <ac:picMk id="30" creationId="{F2885770-429C-95B9-7BE5-A42D4D9BA2F9}"/>
          </ac:picMkLst>
        </pc:picChg>
        <pc:picChg chg="add mod modCrop">
          <ac:chgData name="Allamsetti Gayatri - [CB.SC.I5DAS21010]" userId="4bad0044-0a62-4355-a3ce-df2162456b2f" providerId="ADAL" clId="{B30697B9-EE7B-49FC-9CB2-B1D28E455E45}" dt="2023-12-11T16:14:14.559" v="702" actId="14100"/>
          <ac:picMkLst>
            <pc:docMk/>
            <pc:sldMk cId="2299699433" sldId="330"/>
            <ac:picMk id="32" creationId="{87F9B29F-9E3B-3A4C-EC3E-3681B15D9591}"/>
          </ac:picMkLst>
        </pc:picChg>
        <pc:picChg chg="add mod">
          <ac:chgData name="Allamsetti Gayatri - [CB.SC.I5DAS21010]" userId="4bad0044-0a62-4355-a3ce-df2162456b2f" providerId="ADAL" clId="{B30697B9-EE7B-49FC-9CB2-B1D28E455E45}" dt="2023-12-11T16:14:23.759" v="704" actId="14100"/>
          <ac:picMkLst>
            <pc:docMk/>
            <pc:sldMk cId="2299699433" sldId="330"/>
            <ac:picMk id="34" creationId="{C2CF4293-2FD8-DBAC-6C11-46A8556BDA75}"/>
          </ac:picMkLst>
        </pc:picChg>
        <pc:picChg chg="add mod">
          <ac:chgData name="Allamsetti Gayatri - [CB.SC.I5DAS21010]" userId="4bad0044-0a62-4355-a3ce-df2162456b2f" providerId="ADAL" clId="{B30697B9-EE7B-49FC-9CB2-B1D28E455E45}" dt="2023-12-11T16:11:26.012" v="653" actId="14100"/>
          <ac:picMkLst>
            <pc:docMk/>
            <pc:sldMk cId="2299699433" sldId="330"/>
            <ac:picMk id="36" creationId="{41C88AB1-E3F5-25DA-EDDD-8C399D14E22F}"/>
          </ac:picMkLst>
        </pc:picChg>
        <pc:picChg chg="add mod">
          <ac:chgData name="Allamsetti Gayatri - [CB.SC.I5DAS21010]" userId="4bad0044-0a62-4355-a3ce-df2162456b2f" providerId="ADAL" clId="{B30697B9-EE7B-49FC-9CB2-B1D28E455E45}" dt="2023-12-11T16:11:20.457" v="651" actId="14100"/>
          <ac:picMkLst>
            <pc:docMk/>
            <pc:sldMk cId="2299699433" sldId="330"/>
            <ac:picMk id="38" creationId="{E9D7EF1F-B178-E66E-94A4-31B62BB6ACBE}"/>
          </ac:picMkLst>
        </pc:picChg>
        <pc:picChg chg="add mod">
          <ac:chgData name="Allamsetti Gayatri - [CB.SC.I5DAS21010]" userId="4bad0044-0a62-4355-a3ce-df2162456b2f" providerId="ADAL" clId="{B30697B9-EE7B-49FC-9CB2-B1D28E455E45}" dt="2023-12-11T16:14:38.047" v="708" actId="14100"/>
          <ac:picMkLst>
            <pc:docMk/>
            <pc:sldMk cId="2299699433" sldId="330"/>
            <ac:picMk id="40" creationId="{4E4B7D51-E8CC-290E-5E2D-B9662760E2A3}"/>
          </ac:picMkLst>
        </pc:picChg>
      </pc:sldChg>
      <pc:sldChg chg="addSp delSp modSp new mod">
        <pc:chgData name="Allamsetti Gayatri - [CB.SC.I5DAS21010]" userId="4bad0044-0a62-4355-a3ce-df2162456b2f" providerId="ADAL" clId="{B30697B9-EE7B-49FC-9CB2-B1D28E455E45}" dt="2023-12-11T16:19:32.946" v="811" actId="1076"/>
        <pc:sldMkLst>
          <pc:docMk/>
          <pc:sldMk cId="2644358382" sldId="331"/>
        </pc:sldMkLst>
        <pc:spChg chg="mod">
          <ac:chgData name="Allamsetti Gayatri - [CB.SC.I5DAS21010]" userId="4bad0044-0a62-4355-a3ce-df2162456b2f" providerId="ADAL" clId="{B30697B9-EE7B-49FC-9CB2-B1D28E455E45}" dt="2023-12-11T16:18:33.652" v="796" actId="2711"/>
          <ac:spMkLst>
            <pc:docMk/>
            <pc:sldMk cId="2644358382" sldId="331"/>
            <ac:spMk id="2" creationId="{B342C687-395A-714A-CA69-686C9A597D11}"/>
          </ac:spMkLst>
        </pc:spChg>
        <pc:spChg chg="del">
          <ac:chgData name="Allamsetti Gayatri - [CB.SC.I5DAS21010]" userId="4bad0044-0a62-4355-a3ce-df2162456b2f" providerId="ADAL" clId="{B30697B9-EE7B-49FC-9CB2-B1D28E455E45}" dt="2023-12-11T16:15:13.413" v="712" actId="478"/>
          <ac:spMkLst>
            <pc:docMk/>
            <pc:sldMk cId="2644358382" sldId="331"/>
            <ac:spMk id="3" creationId="{C08780DD-2449-AADE-0826-13FF715CF7AE}"/>
          </ac:spMkLst>
        </pc:spChg>
        <pc:picChg chg="add mod modCrop">
          <ac:chgData name="Allamsetti Gayatri - [CB.SC.I5DAS21010]" userId="4bad0044-0a62-4355-a3ce-df2162456b2f" providerId="ADAL" clId="{B30697B9-EE7B-49FC-9CB2-B1D28E455E45}" dt="2023-12-11T16:19:32.946" v="811" actId="1076"/>
          <ac:picMkLst>
            <pc:docMk/>
            <pc:sldMk cId="2644358382" sldId="331"/>
            <ac:picMk id="5" creationId="{68AF1192-FB7B-EE25-B3E3-2F58B125CD1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12/11/2023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12/11/2023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93199CD-3E1B-4AE6-990F-76F925F5EA9F}" type="slidenum">
              <a:rPr lang="en-IN" smtClean="0"/>
              <a:t>20</a:t>
            </a:fld>
            <a:endParaRPr lang="en-IN"/>
          </a:p>
        </p:txBody>
      </p:sp>
    </p:spTree>
    <p:extLst>
      <p:ext uri="{BB962C8B-B14F-4D97-AF65-F5344CB8AC3E}">
        <p14:creationId xmlns:p14="http://schemas.microsoft.com/office/powerpoint/2010/main" val="16010108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12/11/2023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12/11/2023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12/11/2023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12/11/2023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12/11/2023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12/11/2023</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12/11/2023</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12/11/2023</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12/11/2023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12/11/2023</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12/11/2023</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https://github.com/Gayatri-0507"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9.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www.limeroad.com/" TargetMode="External"/><Relationship Id="rId2" Type="http://schemas.openxmlformats.org/officeDocument/2006/relationships/hyperlink" Target="https://www.ajio.com/" TargetMode="External"/><Relationship Id="rId1" Type="http://schemas.openxmlformats.org/officeDocument/2006/relationships/slideLayout" Target="../slideLayouts/slideLayout5.xml"/><Relationship Id="rId5" Type="http://schemas.openxmlformats.org/officeDocument/2006/relationships/hyperlink" Target="https://www.snapdeal.com/" TargetMode="External"/><Relationship Id="rId4" Type="http://schemas.openxmlformats.org/officeDocument/2006/relationships/hyperlink" Target="https://www.amazon.in/b?node=6648217031"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Myntra application</a:t>
            </a:r>
          </a:p>
        </p:txBody>
      </p:sp>
      <p:sp>
        <p:nvSpPr>
          <p:cNvPr id="4" name="Subtitle 3"/>
          <p:cNvSpPr>
            <a:spLocks noGrp="1"/>
          </p:cNvSpPr>
          <p:nvPr>
            <p:ph type="subTitle" idx="1"/>
          </p:nvPr>
        </p:nvSpPr>
        <p:spPr/>
        <p:txBody>
          <a:bodyPr/>
          <a:lstStyle/>
          <a:p>
            <a:r>
              <a:rPr lang="it-IT" dirty="0"/>
              <a:t>Way to enjoy from home!!!</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5962" y="2534952"/>
            <a:ext cx="3596607" cy="926976"/>
          </a:xfrm>
        </p:spPr>
        <p:txBody>
          <a:bodyPr/>
          <a:lstStyle/>
          <a:p>
            <a:r>
              <a:rPr lang="en-US" dirty="0"/>
              <a:t>BASIC QUERIES</a:t>
            </a:r>
          </a:p>
        </p:txBody>
      </p:sp>
      <p:sp>
        <p:nvSpPr>
          <p:cNvPr id="4" name="Text Placeholder 3"/>
          <p:cNvSpPr>
            <a:spLocks noGrp="1"/>
          </p:cNvSpPr>
          <p:nvPr>
            <p:ph type="body" sz="half" idx="2"/>
          </p:nvPr>
        </p:nvSpPr>
        <p:spPr>
          <a:xfrm>
            <a:off x="621805" y="3717032"/>
            <a:ext cx="4024808" cy="2302768"/>
          </a:xfrm>
        </p:spPr>
        <p:txBody>
          <a:bodyPr>
            <a:normAutofit/>
          </a:bodyPr>
          <a:lstStyle/>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1.Create</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2.insert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3.Delete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4.Update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8" name="Content Placeholder 7">
            <a:extLst>
              <a:ext uri="{FF2B5EF4-FFF2-40B4-BE49-F238E27FC236}">
                <a16:creationId xmlns:a16="http://schemas.microsoft.com/office/drawing/2014/main" id="{C976A9EE-63FF-02B8-4F48-77C4A3613F2E}"/>
              </a:ext>
            </a:extLst>
          </p:cNvPr>
          <p:cNvSpPr>
            <a:spLocks noGrp="1"/>
          </p:cNvSpPr>
          <p:nvPr>
            <p:ph idx="1"/>
          </p:nvPr>
        </p:nvSpPr>
        <p:spPr/>
        <p:txBody>
          <a:bodyPr/>
          <a:lstStyle/>
          <a:p>
            <a:r>
              <a:rPr lang="en-US" dirty="0"/>
              <a:t>Create:</a:t>
            </a:r>
          </a:p>
          <a:p>
            <a:endParaRPr lang="en-US" dirty="0"/>
          </a:p>
          <a:p>
            <a:r>
              <a:rPr lang="en-US" dirty="0"/>
              <a:t>Purpose: Create a new database object (table, index, view, etc.).</a:t>
            </a:r>
          </a:p>
          <a:p>
            <a:r>
              <a:rPr lang="en-US" dirty="0"/>
              <a:t>Syntax:</a:t>
            </a:r>
          </a:p>
          <a:p>
            <a:r>
              <a:rPr lang="en-US" dirty="0"/>
              <a:t>CREATE TABLE </a:t>
            </a:r>
            <a:r>
              <a:rPr lang="en-US" dirty="0" err="1"/>
              <a:t>table_name</a:t>
            </a:r>
            <a:r>
              <a:rPr lang="en-US" dirty="0"/>
              <a:t> (column1 datatype, column2 datatype, ...);</a:t>
            </a:r>
            <a:endParaRPr lang="en-IN" dirty="0"/>
          </a:p>
        </p:txBody>
      </p:sp>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5962" y="2534952"/>
            <a:ext cx="3596607" cy="926976"/>
          </a:xfrm>
        </p:spPr>
        <p:txBody>
          <a:bodyPr/>
          <a:lstStyle/>
          <a:p>
            <a:r>
              <a:rPr lang="en-US" dirty="0"/>
              <a:t>BASIC QUERIES</a:t>
            </a:r>
          </a:p>
        </p:txBody>
      </p:sp>
      <p:sp>
        <p:nvSpPr>
          <p:cNvPr id="4" name="Text Placeholder 3"/>
          <p:cNvSpPr>
            <a:spLocks noGrp="1"/>
          </p:cNvSpPr>
          <p:nvPr>
            <p:ph type="body" sz="half" idx="2"/>
          </p:nvPr>
        </p:nvSpPr>
        <p:spPr>
          <a:xfrm>
            <a:off x="621805" y="3717032"/>
            <a:ext cx="4024808" cy="2302768"/>
          </a:xfrm>
        </p:spPr>
        <p:txBody>
          <a:bodyPr>
            <a:normAutofit/>
          </a:bodyPr>
          <a:lstStyle/>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1.Create</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2.insert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3.Delete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4.Update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8" name="Content Placeholder 7">
            <a:extLst>
              <a:ext uri="{FF2B5EF4-FFF2-40B4-BE49-F238E27FC236}">
                <a16:creationId xmlns:a16="http://schemas.microsoft.com/office/drawing/2014/main" id="{C976A9EE-63FF-02B8-4F48-77C4A3613F2E}"/>
              </a:ext>
            </a:extLst>
          </p:cNvPr>
          <p:cNvSpPr>
            <a:spLocks noGrp="1"/>
          </p:cNvSpPr>
          <p:nvPr>
            <p:ph idx="1"/>
          </p:nvPr>
        </p:nvSpPr>
        <p:spPr/>
        <p:txBody>
          <a:bodyPr/>
          <a:lstStyle/>
          <a:p>
            <a:r>
              <a:rPr lang="en-US" dirty="0"/>
              <a:t>Insert:</a:t>
            </a:r>
          </a:p>
          <a:p>
            <a:endParaRPr lang="en-US" dirty="0"/>
          </a:p>
          <a:p>
            <a:r>
              <a:rPr lang="en-US" dirty="0"/>
              <a:t>Purpose: Add new records to a table.</a:t>
            </a:r>
          </a:p>
          <a:p>
            <a:r>
              <a:rPr lang="en-US" dirty="0"/>
              <a:t>Syntax:</a:t>
            </a:r>
          </a:p>
          <a:p>
            <a:r>
              <a:rPr lang="en-US" dirty="0"/>
              <a:t>INSERT INTO </a:t>
            </a:r>
            <a:r>
              <a:rPr lang="en-US" dirty="0" err="1"/>
              <a:t>table_name</a:t>
            </a:r>
            <a:r>
              <a:rPr lang="en-US" dirty="0"/>
              <a:t> (column1, column2, ...) VALUES (value1, value2, ...);</a:t>
            </a:r>
            <a:endParaRPr lang="en-IN" dirty="0"/>
          </a:p>
        </p:txBody>
      </p:sp>
    </p:spTree>
    <p:extLst>
      <p:ext uri="{BB962C8B-B14F-4D97-AF65-F5344CB8AC3E}">
        <p14:creationId xmlns:p14="http://schemas.microsoft.com/office/powerpoint/2010/main" val="3703683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5962" y="2534952"/>
            <a:ext cx="3596607" cy="926976"/>
          </a:xfrm>
        </p:spPr>
        <p:txBody>
          <a:bodyPr/>
          <a:lstStyle/>
          <a:p>
            <a:r>
              <a:rPr lang="en-US" dirty="0"/>
              <a:t>BASIC QUERIES</a:t>
            </a:r>
          </a:p>
        </p:txBody>
      </p:sp>
      <p:sp>
        <p:nvSpPr>
          <p:cNvPr id="4" name="Text Placeholder 3"/>
          <p:cNvSpPr>
            <a:spLocks noGrp="1"/>
          </p:cNvSpPr>
          <p:nvPr>
            <p:ph type="body" sz="half" idx="2"/>
          </p:nvPr>
        </p:nvSpPr>
        <p:spPr>
          <a:xfrm>
            <a:off x="621805" y="3717032"/>
            <a:ext cx="4024808" cy="2302768"/>
          </a:xfrm>
        </p:spPr>
        <p:txBody>
          <a:bodyPr>
            <a:normAutofit/>
          </a:bodyPr>
          <a:lstStyle/>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1.Create</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2.insert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3.Delete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4.Update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8" name="Content Placeholder 7">
            <a:extLst>
              <a:ext uri="{FF2B5EF4-FFF2-40B4-BE49-F238E27FC236}">
                <a16:creationId xmlns:a16="http://schemas.microsoft.com/office/drawing/2014/main" id="{C976A9EE-63FF-02B8-4F48-77C4A3613F2E}"/>
              </a:ext>
            </a:extLst>
          </p:cNvPr>
          <p:cNvSpPr>
            <a:spLocks noGrp="1"/>
          </p:cNvSpPr>
          <p:nvPr>
            <p:ph idx="1"/>
          </p:nvPr>
        </p:nvSpPr>
        <p:spPr/>
        <p:txBody>
          <a:bodyPr/>
          <a:lstStyle/>
          <a:p>
            <a:r>
              <a:rPr lang="en-US" dirty="0"/>
              <a:t>Delete:</a:t>
            </a:r>
          </a:p>
          <a:p>
            <a:endParaRPr lang="en-US" dirty="0"/>
          </a:p>
          <a:p>
            <a:r>
              <a:rPr lang="en-US" dirty="0"/>
              <a:t>Purpose: Remove rows from a table.</a:t>
            </a:r>
          </a:p>
          <a:p>
            <a:r>
              <a:rPr lang="en-US" dirty="0"/>
              <a:t>Syntax:</a:t>
            </a:r>
          </a:p>
          <a:p>
            <a:r>
              <a:rPr lang="en-US" dirty="0"/>
              <a:t>DELETE FROM </a:t>
            </a:r>
            <a:r>
              <a:rPr lang="en-US" dirty="0" err="1"/>
              <a:t>table_name</a:t>
            </a:r>
            <a:r>
              <a:rPr lang="en-US" dirty="0"/>
              <a:t> WHERE condition;</a:t>
            </a:r>
            <a:endParaRPr lang="en-IN" dirty="0"/>
          </a:p>
        </p:txBody>
      </p:sp>
    </p:spTree>
    <p:extLst>
      <p:ext uri="{BB962C8B-B14F-4D97-AF65-F5344CB8AC3E}">
        <p14:creationId xmlns:p14="http://schemas.microsoft.com/office/powerpoint/2010/main" val="249607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5962" y="2534952"/>
            <a:ext cx="3596607" cy="926976"/>
          </a:xfrm>
        </p:spPr>
        <p:txBody>
          <a:bodyPr/>
          <a:lstStyle/>
          <a:p>
            <a:r>
              <a:rPr lang="en-US" dirty="0"/>
              <a:t>BASIC QUERIES</a:t>
            </a:r>
          </a:p>
        </p:txBody>
      </p:sp>
      <p:sp>
        <p:nvSpPr>
          <p:cNvPr id="4" name="Text Placeholder 3"/>
          <p:cNvSpPr>
            <a:spLocks noGrp="1"/>
          </p:cNvSpPr>
          <p:nvPr>
            <p:ph type="body" sz="half" idx="2"/>
          </p:nvPr>
        </p:nvSpPr>
        <p:spPr>
          <a:xfrm>
            <a:off x="621805" y="3717032"/>
            <a:ext cx="4024808" cy="2302768"/>
          </a:xfrm>
        </p:spPr>
        <p:txBody>
          <a:bodyPr>
            <a:normAutofit/>
          </a:bodyPr>
          <a:lstStyle/>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1.Create</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2.insert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3.Delete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4.Update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8" name="Content Placeholder 7">
            <a:extLst>
              <a:ext uri="{FF2B5EF4-FFF2-40B4-BE49-F238E27FC236}">
                <a16:creationId xmlns:a16="http://schemas.microsoft.com/office/drawing/2014/main" id="{C976A9EE-63FF-02B8-4F48-77C4A3613F2E}"/>
              </a:ext>
            </a:extLst>
          </p:cNvPr>
          <p:cNvSpPr>
            <a:spLocks noGrp="1"/>
          </p:cNvSpPr>
          <p:nvPr>
            <p:ph idx="1"/>
          </p:nvPr>
        </p:nvSpPr>
        <p:spPr/>
        <p:txBody>
          <a:bodyPr/>
          <a:lstStyle/>
          <a:p>
            <a:r>
              <a:rPr lang="en-US" dirty="0"/>
              <a:t>Update:</a:t>
            </a:r>
          </a:p>
          <a:p>
            <a:endParaRPr lang="en-US" dirty="0"/>
          </a:p>
          <a:p>
            <a:r>
              <a:rPr lang="en-US" dirty="0"/>
              <a:t>Purpose: Modify existing records in a table.</a:t>
            </a:r>
          </a:p>
          <a:p>
            <a:r>
              <a:rPr lang="en-US" dirty="0"/>
              <a:t>Syntax:</a:t>
            </a:r>
          </a:p>
          <a:p>
            <a:r>
              <a:rPr lang="en-US" dirty="0"/>
              <a:t>UPDATE </a:t>
            </a:r>
            <a:r>
              <a:rPr lang="en-US" dirty="0" err="1"/>
              <a:t>table_name</a:t>
            </a:r>
            <a:r>
              <a:rPr lang="en-US" dirty="0"/>
              <a:t> SET column1 = value1, column2 = value2 WHERE condition;</a:t>
            </a:r>
            <a:endParaRPr lang="en-IN" dirty="0"/>
          </a:p>
        </p:txBody>
      </p:sp>
    </p:spTree>
    <p:extLst>
      <p:ext uri="{BB962C8B-B14F-4D97-AF65-F5344CB8AC3E}">
        <p14:creationId xmlns:p14="http://schemas.microsoft.com/office/powerpoint/2010/main" val="868691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55604" y="1905000"/>
            <a:ext cx="3596607" cy="1371600"/>
          </a:xfrm>
        </p:spPr>
        <p:txBody>
          <a:bodyPr/>
          <a:lstStyle/>
          <a:p>
            <a:r>
              <a:rPr lang="en-US" dirty="0"/>
              <a:t>JOINS</a:t>
            </a:r>
          </a:p>
        </p:txBody>
      </p:sp>
      <p:sp>
        <p:nvSpPr>
          <p:cNvPr id="4" name="Text Placeholder 3"/>
          <p:cNvSpPr>
            <a:spLocks noGrp="1"/>
          </p:cNvSpPr>
          <p:nvPr>
            <p:ph type="body" sz="half" idx="2"/>
          </p:nvPr>
        </p:nvSpPr>
        <p:spPr/>
        <p:txBody>
          <a:bodyPr/>
          <a:lstStyle/>
          <a:p>
            <a:pPr algn="l"/>
            <a:r>
              <a:rPr lang="en-US" b="1" i="0" dirty="0">
                <a:solidFill>
                  <a:srgbClr val="D1D5DB"/>
                </a:solidFill>
                <a:effectLst/>
                <a:latin typeface="Söhne"/>
              </a:rPr>
              <a:t>Left Join (or Left Outer Join)</a:t>
            </a:r>
            <a:r>
              <a:rPr lang="en-US" b="0" i="0" dirty="0">
                <a:solidFill>
                  <a:srgbClr val="D1D5DB"/>
                </a:solidFill>
                <a:effectLst/>
                <a:latin typeface="Söhne"/>
              </a:rPr>
              <a:t>:</a:t>
            </a:r>
          </a:p>
          <a:p>
            <a:pPr algn="l">
              <a:buFont typeface="Arial" panose="020B0604020202020204" pitchFamily="34" charset="0"/>
              <a:buChar char="•"/>
            </a:pPr>
            <a:r>
              <a:rPr lang="en-US" b="1" i="0" dirty="0">
                <a:solidFill>
                  <a:srgbClr val="D1D5DB"/>
                </a:solidFill>
                <a:effectLst/>
                <a:latin typeface="Söhne"/>
              </a:rPr>
              <a:t>Purpose</a:t>
            </a:r>
            <a:r>
              <a:rPr lang="en-US" b="0" i="0" dirty="0">
                <a:solidFill>
                  <a:srgbClr val="D1D5DB"/>
                </a:solidFill>
                <a:effectLst/>
                <a:latin typeface="Söhne"/>
              </a:rPr>
              <a:t>: Retrieves all records from the left table (Table1) and matching records from the right table </a:t>
            </a:r>
          </a:p>
          <a:p>
            <a:endParaRPr lang="en-US" dirty="0"/>
          </a:p>
        </p:txBody>
      </p:sp>
      <p:sp>
        <p:nvSpPr>
          <p:cNvPr id="5" name="Text Placeholder 3">
            <a:extLst>
              <a:ext uri="{FF2B5EF4-FFF2-40B4-BE49-F238E27FC236}">
                <a16:creationId xmlns:a16="http://schemas.microsoft.com/office/drawing/2014/main" id="{688BF505-4994-C683-44E1-1C644292F63B}"/>
              </a:ext>
            </a:extLst>
          </p:cNvPr>
          <p:cNvSpPr txBox="1">
            <a:spLocks/>
          </p:cNvSpPr>
          <p:nvPr/>
        </p:nvSpPr>
        <p:spPr>
          <a:xfrm>
            <a:off x="3955216" y="692696"/>
            <a:ext cx="3581399" cy="1371600"/>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buClr>
                <a:schemeClr val="accent1"/>
              </a:buClr>
              <a:buSzPct val="10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accent1"/>
              </a:buClr>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9pPr>
          </a:lstStyle>
          <a:p>
            <a:pPr algn="l"/>
            <a:r>
              <a:rPr lang="en-US" b="1" i="0" dirty="0">
                <a:solidFill>
                  <a:srgbClr val="D1D5DB"/>
                </a:solidFill>
                <a:effectLst/>
                <a:latin typeface="Söhne"/>
              </a:rPr>
              <a:t>Full Outer Join</a:t>
            </a:r>
            <a:r>
              <a:rPr lang="en-US" b="0" i="0" dirty="0">
                <a:solidFill>
                  <a:srgbClr val="D1D5DB"/>
                </a:solidFill>
                <a:effectLst/>
                <a:latin typeface="Söhne"/>
              </a:rPr>
              <a:t>:</a:t>
            </a:r>
          </a:p>
          <a:p>
            <a:pPr algn="l">
              <a:buFont typeface="Arial" panose="020B0604020202020204" pitchFamily="34" charset="0"/>
              <a:buChar char="•"/>
            </a:pPr>
            <a:r>
              <a:rPr lang="en-US" b="1" i="0" dirty="0">
                <a:solidFill>
                  <a:srgbClr val="D1D5DB"/>
                </a:solidFill>
                <a:effectLst/>
                <a:latin typeface="Söhne"/>
              </a:rPr>
              <a:t>Purpose</a:t>
            </a:r>
            <a:r>
              <a:rPr lang="en-US" b="0" i="0" dirty="0">
                <a:solidFill>
                  <a:srgbClr val="D1D5DB"/>
                </a:solidFill>
                <a:effectLst/>
                <a:latin typeface="Söhne"/>
              </a:rPr>
              <a:t>: Retrieves all records when there is a match in either the left or right table, combining the results of both left and right joins.</a:t>
            </a:r>
          </a:p>
          <a:p>
            <a:endParaRPr lang="en-US" dirty="0"/>
          </a:p>
        </p:txBody>
      </p:sp>
      <p:sp>
        <p:nvSpPr>
          <p:cNvPr id="6" name="Text Placeholder 3">
            <a:extLst>
              <a:ext uri="{FF2B5EF4-FFF2-40B4-BE49-F238E27FC236}">
                <a16:creationId xmlns:a16="http://schemas.microsoft.com/office/drawing/2014/main" id="{8D5D3C2C-064C-4C7B-E839-79F55A44ED1D}"/>
              </a:ext>
            </a:extLst>
          </p:cNvPr>
          <p:cNvSpPr txBox="1">
            <a:spLocks/>
          </p:cNvSpPr>
          <p:nvPr/>
        </p:nvSpPr>
        <p:spPr>
          <a:xfrm>
            <a:off x="6598468" y="2743200"/>
            <a:ext cx="3581399" cy="13716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buClr>
                <a:schemeClr val="accent1"/>
              </a:buClr>
              <a:buSzPct val="10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accent1"/>
              </a:buClr>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9pPr>
          </a:lstStyle>
          <a:p>
            <a:pPr algn="l"/>
            <a:r>
              <a:rPr lang="en-US" b="1" i="0" dirty="0">
                <a:solidFill>
                  <a:srgbClr val="D1D5DB"/>
                </a:solidFill>
                <a:effectLst/>
                <a:latin typeface="Söhne"/>
              </a:rPr>
              <a:t>Right Join (or Right Outer Join)</a:t>
            </a:r>
            <a:r>
              <a:rPr lang="en-US" b="0" i="0" dirty="0">
                <a:solidFill>
                  <a:srgbClr val="D1D5DB"/>
                </a:solidFill>
                <a:effectLst/>
                <a:latin typeface="Söhne"/>
              </a:rPr>
              <a:t>:</a:t>
            </a:r>
          </a:p>
          <a:p>
            <a:pPr algn="l">
              <a:buFont typeface="Arial" panose="020B0604020202020204" pitchFamily="34" charset="0"/>
              <a:buChar char="•"/>
            </a:pPr>
            <a:r>
              <a:rPr lang="en-US" b="1" i="0" dirty="0">
                <a:solidFill>
                  <a:srgbClr val="D1D5DB"/>
                </a:solidFill>
                <a:effectLst/>
                <a:latin typeface="Söhne"/>
              </a:rPr>
              <a:t>Purpose</a:t>
            </a:r>
            <a:r>
              <a:rPr lang="en-US" b="0" i="0" dirty="0">
                <a:solidFill>
                  <a:srgbClr val="D1D5DB"/>
                </a:solidFill>
                <a:effectLst/>
                <a:latin typeface="Söhne"/>
              </a:rPr>
              <a:t>: Retrieves all records from the right table (Table2) and matching records from the left table</a:t>
            </a:r>
          </a:p>
          <a:p>
            <a:endParaRPr lang="en-US" dirty="0"/>
          </a:p>
        </p:txBody>
      </p:sp>
    </p:spTree>
    <p:extLst>
      <p:ext uri="{BB962C8B-B14F-4D97-AF65-F5344CB8AC3E}">
        <p14:creationId xmlns:p14="http://schemas.microsoft.com/office/powerpoint/2010/main" val="11085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14F71-677A-BA1B-6A25-493B03D51AF5}"/>
              </a:ext>
            </a:extLst>
          </p:cNvPr>
          <p:cNvSpPr>
            <a:spLocks noGrp="1"/>
          </p:cNvSpPr>
          <p:nvPr>
            <p:ph type="title"/>
          </p:nvPr>
        </p:nvSpPr>
        <p:spPr>
          <a:xfrm>
            <a:off x="693812" y="1782316"/>
            <a:ext cx="4750776" cy="854968"/>
          </a:xfrm>
        </p:spPr>
        <p:txBody>
          <a:bodyPr/>
          <a:lstStyle/>
          <a:p>
            <a:r>
              <a:rPr lang="en-US" dirty="0"/>
              <a:t>NESTED QUERIES</a:t>
            </a:r>
            <a:endParaRPr lang="en-IN" dirty="0"/>
          </a:p>
        </p:txBody>
      </p:sp>
      <p:sp>
        <p:nvSpPr>
          <p:cNvPr id="3" name="Text Placeholder 2">
            <a:extLst>
              <a:ext uri="{FF2B5EF4-FFF2-40B4-BE49-F238E27FC236}">
                <a16:creationId xmlns:a16="http://schemas.microsoft.com/office/drawing/2014/main" id="{53785179-E49A-C306-9457-CFE0C36E1748}"/>
              </a:ext>
            </a:extLst>
          </p:cNvPr>
          <p:cNvSpPr>
            <a:spLocks noGrp="1"/>
          </p:cNvSpPr>
          <p:nvPr>
            <p:ph type="body" sz="half" idx="2"/>
          </p:nvPr>
        </p:nvSpPr>
        <p:spPr>
          <a:xfrm>
            <a:off x="1065213" y="4648200"/>
            <a:ext cx="4957191" cy="1371600"/>
          </a:xfrm>
        </p:spPr>
        <p:txBody>
          <a:bodyPr>
            <a:normAutofit fontScale="92500" lnSpcReduction="10000"/>
          </a:bodyPr>
          <a:lstStyle/>
          <a:p>
            <a:r>
              <a:rPr lang="en-US" b="0" i="0" dirty="0">
                <a:solidFill>
                  <a:srgbClr val="D1D5DB"/>
                </a:solidFill>
                <a:effectLst/>
                <a:latin typeface="Söhne"/>
              </a:rPr>
              <a:t>Nested queries, also known as subqueries, are SQL queries embedded within another query. They allow for more complex and specific data retrieval or manipulation by leveraging the results of one query as a condition or dataset for another query within the same SQL statement.</a:t>
            </a:r>
            <a:endParaRPr lang="en-IN" dirty="0"/>
          </a:p>
        </p:txBody>
      </p:sp>
      <p:sp>
        <p:nvSpPr>
          <p:cNvPr id="4" name="Text Placeholder 2">
            <a:extLst>
              <a:ext uri="{FF2B5EF4-FFF2-40B4-BE49-F238E27FC236}">
                <a16:creationId xmlns:a16="http://schemas.microsoft.com/office/drawing/2014/main" id="{86EB6BF2-5FAC-D43F-80EA-7FF4CD35AEB8}"/>
              </a:ext>
            </a:extLst>
          </p:cNvPr>
          <p:cNvSpPr txBox="1">
            <a:spLocks/>
          </p:cNvSpPr>
          <p:nvPr/>
        </p:nvSpPr>
        <p:spPr>
          <a:xfrm>
            <a:off x="6958508" y="2924944"/>
            <a:ext cx="4957191" cy="4455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buClr>
                <a:schemeClr val="accent1"/>
              </a:buClr>
              <a:buSzPct val="10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accent1"/>
              </a:buClr>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9pPr>
          </a:lstStyle>
          <a:p>
            <a:r>
              <a:rPr lang="en-US" dirty="0">
                <a:solidFill>
                  <a:srgbClr val="D1D5DB"/>
                </a:solidFill>
                <a:latin typeface="Söhne"/>
              </a:rPr>
              <a:t>Queries I have used are:</a:t>
            </a:r>
          </a:p>
          <a:p>
            <a:pPr marL="285750" indent="-285750" algn="l">
              <a:buFont typeface="Arial" panose="020B0604020202020204" pitchFamily="34" charset="0"/>
              <a:buChar char="•"/>
            </a:pPr>
            <a:r>
              <a:rPr lang="en-US" b="1" i="0" dirty="0">
                <a:solidFill>
                  <a:srgbClr val="D1D5DB"/>
                </a:solidFill>
                <a:effectLst/>
                <a:latin typeface="Söhne"/>
              </a:rPr>
              <a:t>Correlated Subqueries</a:t>
            </a:r>
            <a:r>
              <a:rPr lang="en-US" b="0" i="0" dirty="0">
                <a:solidFill>
                  <a:srgbClr val="D1D5DB"/>
                </a:solidFill>
                <a:effectLst/>
                <a:latin typeface="Söhne"/>
              </a:rPr>
              <a:t>: Queries where the inner subquery references a table from the outer query. For </a:t>
            </a:r>
          </a:p>
          <a:p>
            <a:pPr algn="l">
              <a:buFont typeface="Arial" panose="020B0604020202020204" pitchFamily="34" charset="0"/>
              <a:buChar char="•"/>
            </a:pPr>
            <a:r>
              <a:rPr lang="en-US" b="0" i="0" dirty="0">
                <a:solidFill>
                  <a:srgbClr val="D1D5DB"/>
                </a:solidFill>
                <a:effectLst/>
                <a:latin typeface="Söhne"/>
              </a:rPr>
              <a:t>    IN Subqueries: Queries using the IN operator to check if a value exists within a subquery's result </a:t>
            </a:r>
          </a:p>
          <a:p>
            <a:pPr marL="285750" indent="-285750" algn="l">
              <a:buFont typeface="Arial" panose="020B0604020202020204" pitchFamily="34" charset="0"/>
              <a:buChar char="•"/>
            </a:pPr>
            <a:r>
              <a:rPr lang="en-US" b="1" i="0" dirty="0">
                <a:solidFill>
                  <a:srgbClr val="D1D5DB"/>
                </a:solidFill>
                <a:effectLst/>
                <a:latin typeface="Söhne"/>
              </a:rPr>
              <a:t>Scalar Subqueries</a:t>
            </a:r>
            <a:r>
              <a:rPr lang="en-US" b="0" i="0" dirty="0">
                <a:solidFill>
                  <a:srgbClr val="D1D5DB"/>
                </a:solidFill>
                <a:effectLst/>
                <a:latin typeface="Söhne"/>
              </a:rPr>
              <a:t>: Subqueries that return a single value. </a:t>
            </a:r>
            <a:endParaRPr lang="en-US" dirty="0">
              <a:solidFill>
                <a:srgbClr val="D1D5DB"/>
              </a:solidFill>
              <a:latin typeface="Söhne"/>
            </a:endParaRPr>
          </a:p>
          <a:p>
            <a:pPr marL="285750" indent="-285750" algn="l">
              <a:buFont typeface="Arial" panose="020B0604020202020204" pitchFamily="34" charset="0"/>
              <a:buChar char="•"/>
            </a:pPr>
            <a:r>
              <a:rPr lang="en-US" b="0" i="0" dirty="0">
                <a:solidFill>
                  <a:srgbClr val="D1D5DB"/>
                </a:solidFill>
                <a:effectLst/>
                <a:latin typeface="Söhne"/>
              </a:rPr>
              <a:t>Subqueries in WHERE clause: Queries where the subquery is employed in the WHERE clause to filter results.</a:t>
            </a:r>
          </a:p>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Char char="•"/>
            </a:pPr>
            <a:endParaRPr lang="en-US" b="0" i="0" dirty="0">
              <a:solidFill>
                <a:srgbClr val="D1D5DB"/>
              </a:solidFill>
              <a:effectLst/>
              <a:latin typeface="Söhne"/>
            </a:endParaRPr>
          </a:p>
          <a:p>
            <a:endParaRPr lang="en-IN" dirty="0"/>
          </a:p>
        </p:txBody>
      </p:sp>
      <p:sp>
        <p:nvSpPr>
          <p:cNvPr id="5" name="Text Placeholder 2">
            <a:extLst>
              <a:ext uri="{FF2B5EF4-FFF2-40B4-BE49-F238E27FC236}">
                <a16:creationId xmlns:a16="http://schemas.microsoft.com/office/drawing/2014/main" id="{DA059FAE-D836-11DD-826C-A7F6AD35E4E9}"/>
              </a:ext>
            </a:extLst>
          </p:cNvPr>
          <p:cNvSpPr txBox="1">
            <a:spLocks/>
          </p:cNvSpPr>
          <p:nvPr/>
        </p:nvSpPr>
        <p:spPr>
          <a:xfrm>
            <a:off x="6114393" y="838200"/>
            <a:ext cx="4957191" cy="1371600"/>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200"/>
              </a:spcBef>
              <a:buClr>
                <a:schemeClr val="accent1"/>
              </a:buClr>
              <a:buSzPct val="10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accent1"/>
              </a:buClr>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9pPr>
          </a:lstStyle>
          <a:p>
            <a:r>
              <a:rPr lang="en-US" dirty="0">
                <a:solidFill>
                  <a:srgbClr val="D1D5DB"/>
                </a:solidFill>
                <a:latin typeface="Söhne"/>
              </a:rPr>
              <a:t>Types:</a:t>
            </a:r>
          </a:p>
          <a:p>
            <a:pPr marL="285750" indent="-285750">
              <a:buFont typeface="Arial" panose="020B0604020202020204" pitchFamily="34" charset="0"/>
              <a:buChar char="•"/>
            </a:pPr>
            <a:r>
              <a:rPr lang="en-IN" b="0" i="0" dirty="0">
                <a:solidFill>
                  <a:srgbClr val="D1D5DB"/>
                </a:solidFill>
                <a:effectLst/>
                <a:latin typeface="Söhne"/>
              </a:rPr>
              <a:t>Single Row Subquery:</a:t>
            </a:r>
            <a:endParaRPr lang="en-US" b="0" i="0" dirty="0">
              <a:solidFill>
                <a:srgbClr val="D1D5DB"/>
              </a:solidFill>
              <a:effectLst/>
              <a:latin typeface="Söhne"/>
            </a:endParaRPr>
          </a:p>
          <a:p>
            <a:pPr marL="285750" indent="-285750">
              <a:buFont typeface="Arial" panose="020B0604020202020204" pitchFamily="34" charset="0"/>
              <a:buChar char="•"/>
            </a:pPr>
            <a:r>
              <a:rPr lang="en-IN" b="0" i="0" dirty="0">
                <a:solidFill>
                  <a:srgbClr val="D1D5DB"/>
                </a:solidFill>
                <a:effectLst/>
                <a:latin typeface="Söhne"/>
              </a:rPr>
              <a:t>Multiple Row Subquery:</a:t>
            </a:r>
            <a:endParaRPr lang="en-US" dirty="0">
              <a:solidFill>
                <a:srgbClr val="D1D5DB"/>
              </a:solidFill>
              <a:latin typeface="Söhne"/>
            </a:endParaRPr>
          </a:p>
          <a:p>
            <a:pPr marL="285750" indent="-285750">
              <a:buFont typeface="Arial" panose="020B0604020202020204" pitchFamily="34" charset="0"/>
              <a:buChar char="•"/>
            </a:pPr>
            <a:r>
              <a:rPr lang="en-IN" b="0" i="0" dirty="0">
                <a:solidFill>
                  <a:srgbClr val="D1D5DB"/>
                </a:solidFill>
                <a:effectLst/>
                <a:latin typeface="Söhne"/>
              </a:rPr>
              <a:t>Scalar Subquery:</a:t>
            </a:r>
            <a:endParaRPr lang="en-IN" dirty="0"/>
          </a:p>
        </p:txBody>
      </p:sp>
    </p:spTree>
    <p:extLst>
      <p:ext uri="{BB962C8B-B14F-4D97-AF65-F5344CB8AC3E}">
        <p14:creationId xmlns:p14="http://schemas.microsoft.com/office/powerpoint/2010/main" val="1932867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83450-E28B-1E7E-4146-2D91FD9D9BE1}"/>
              </a:ext>
            </a:extLst>
          </p:cNvPr>
          <p:cNvSpPr>
            <a:spLocks noGrp="1"/>
          </p:cNvSpPr>
          <p:nvPr>
            <p:ph type="title"/>
          </p:nvPr>
        </p:nvSpPr>
        <p:spPr>
          <a:xfrm>
            <a:off x="621804" y="2398170"/>
            <a:ext cx="3596607" cy="1008112"/>
          </a:xfrm>
        </p:spPr>
        <p:txBody>
          <a:bodyPr/>
          <a:lstStyle/>
          <a:p>
            <a:r>
              <a:rPr lang="en-US" dirty="0"/>
              <a:t>VIEW</a:t>
            </a:r>
            <a:endParaRPr lang="en-IN" dirty="0"/>
          </a:p>
        </p:txBody>
      </p:sp>
      <p:sp>
        <p:nvSpPr>
          <p:cNvPr id="8" name="Text Placeholder 7">
            <a:extLst>
              <a:ext uri="{FF2B5EF4-FFF2-40B4-BE49-F238E27FC236}">
                <a16:creationId xmlns:a16="http://schemas.microsoft.com/office/drawing/2014/main" id="{E653805D-48EF-77A9-92FE-A57B32AEEF12}"/>
              </a:ext>
            </a:extLst>
          </p:cNvPr>
          <p:cNvSpPr>
            <a:spLocks noGrp="1"/>
          </p:cNvSpPr>
          <p:nvPr>
            <p:ph type="body" sz="half" idx="2"/>
          </p:nvPr>
        </p:nvSpPr>
        <p:spPr>
          <a:xfrm>
            <a:off x="4218411" y="620688"/>
            <a:ext cx="7780657" cy="2785594"/>
          </a:xfrm>
        </p:spPr>
        <p:txBody>
          <a:bodyPr>
            <a:normAutofit fontScale="85000" lnSpcReduction="20000"/>
          </a:bodyPr>
          <a:lstStyle/>
          <a:p>
            <a:r>
              <a:rPr lang="en-US" dirty="0"/>
              <a:t>Purpose: Views act as saved SQL queries representing virtual tables.</a:t>
            </a:r>
          </a:p>
          <a:p>
            <a:r>
              <a:rPr lang="en-US" dirty="0"/>
              <a:t>Creation: Generated using CREATE VIEW with a SELECT statement.</a:t>
            </a:r>
          </a:p>
          <a:p>
            <a:r>
              <a:rPr lang="en-US" dirty="0"/>
              <a:t>Usage: Accessed like tables for querying but don't store data.</a:t>
            </a:r>
          </a:p>
          <a:p>
            <a:r>
              <a:rPr lang="en-US" dirty="0"/>
              <a:t>Benefits:</a:t>
            </a:r>
          </a:p>
          <a:p>
            <a:r>
              <a:rPr lang="en-US" dirty="0"/>
              <a:t>Abstraction: Simplify complex queries and data structures.</a:t>
            </a:r>
          </a:p>
          <a:p>
            <a:r>
              <a:rPr lang="en-US" dirty="0"/>
              <a:t>Security: Control user access to specific data.</a:t>
            </a:r>
          </a:p>
          <a:p>
            <a:r>
              <a:rPr lang="en-US" dirty="0"/>
              <a:t>Convenience: Offer a way to present data in a structured format.</a:t>
            </a:r>
          </a:p>
          <a:p>
            <a:r>
              <a:rPr lang="en-US" dirty="0"/>
              <a:t>Limitations: Updates may be restricted for certain views, especially those involving complex operations or joins.</a:t>
            </a:r>
          </a:p>
          <a:p>
            <a:endParaRPr lang="en-IN" dirty="0"/>
          </a:p>
        </p:txBody>
      </p:sp>
      <p:sp>
        <p:nvSpPr>
          <p:cNvPr id="18" name="Text Placeholder 7">
            <a:extLst>
              <a:ext uri="{FF2B5EF4-FFF2-40B4-BE49-F238E27FC236}">
                <a16:creationId xmlns:a16="http://schemas.microsoft.com/office/drawing/2014/main" id="{28F919D6-B076-B193-7487-044CC9F2B257}"/>
              </a:ext>
            </a:extLst>
          </p:cNvPr>
          <p:cNvSpPr txBox="1">
            <a:spLocks/>
          </p:cNvSpPr>
          <p:nvPr/>
        </p:nvSpPr>
        <p:spPr>
          <a:xfrm>
            <a:off x="621804" y="3861048"/>
            <a:ext cx="11233248" cy="2816696"/>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buClr>
                <a:schemeClr val="accent1"/>
              </a:buClr>
              <a:buSzPct val="10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accent1"/>
              </a:buClr>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9pPr>
          </a:lstStyle>
          <a:p>
            <a:r>
              <a:rPr lang="en-US" dirty="0"/>
              <a:t>1. **</a:t>
            </a:r>
            <a:r>
              <a:rPr lang="en-US" dirty="0" err="1"/>
              <a:t>PaymentMethods_View</a:t>
            </a:r>
            <a:r>
              <a:rPr lang="en-US" dirty="0"/>
              <a:t>**:</a:t>
            </a:r>
          </a:p>
          <a:p>
            <a:r>
              <a:rPr lang="en-US" dirty="0"/>
              <a:t>   - **Purpose**: Filters `</a:t>
            </a:r>
            <a:r>
              <a:rPr lang="en-US" dirty="0" err="1"/>
              <a:t>paymentmethods</a:t>
            </a:r>
            <a:r>
              <a:rPr lang="en-US" dirty="0"/>
              <a:t>` table for IDs 1 to 5.</a:t>
            </a:r>
          </a:p>
          <a:p>
            <a:r>
              <a:rPr lang="en-US" dirty="0"/>
              <a:t>   - **Usage**: Displays a subset of payment methods.</a:t>
            </a:r>
          </a:p>
          <a:p>
            <a:endParaRPr lang="en-US" dirty="0"/>
          </a:p>
          <a:p>
            <a:r>
              <a:rPr lang="en-US" dirty="0"/>
              <a:t>2. **</a:t>
            </a:r>
            <a:r>
              <a:rPr lang="en-US" dirty="0" err="1"/>
              <a:t>Male_Customers_View</a:t>
            </a:r>
            <a:r>
              <a:rPr lang="en-US" dirty="0"/>
              <a:t>**:</a:t>
            </a:r>
          </a:p>
          <a:p>
            <a:r>
              <a:rPr lang="en-US" dirty="0"/>
              <a:t>   - **Purpose**: Shows only male customers from the `customers` table.</a:t>
            </a:r>
          </a:p>
          <a:p>
            <a:r>
              <a:rPr lang="en-US" dirty="0"/>
              <a:t>   - **Usage**: Provides a view focused on male customer </a:t>
            </a:r>
            <a:r>
              <a:rPr lang="en-US" dirty="0" err="1"/>
              <a:t>data.Convenience</a:t>
            </a:r>
            <a:r>
              <a:rPr lang="en-US" dirty="0"/>
              <a:t>: Offer a way to present data in a structured format.</a:t>
            </a:r>
          </a:p>
          <a:p>
            <a:endParaRPr lang="en-IN" dirty="0"/>
          </a:p>
        </p:txBody>
      </p:sp>
    </p:spTree>
    <p:extLst>
      <p:ext uri="{BB962C8B-B14F-4D97-AF65-F5344CB8AC3E}">
        <p14:creationId xmlns:p14="http://schemas.microsoft.com/office/powerpoint/2010/main" val="2277454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AF97F-E869-ADAC-7695-CC6B3DBF8F5C}"/>
              </a:ext>
            </a:extLst>
          </p:cNvPr>
          <p:cNvSpPr>
            <a:spLocks noGrp="1"/>
          </p:cNvSpPr>
          <p:nvPr>
            <p:ph type="title"/>
          </p:nvPr>
        </p:nvSpPr>
        <p:spPr>
          <a:xfrm>
            <a:off x="1053852" y="2394012"/>
            <a:ext cx="3596607" cy="638944"/>
          </a:xfrm>
        </p:spPr>
        <p:txBody>
          <a:bodyPr/>
          <a:lstStyle/>
          <a:p>
            <a:r>
              <a:rPr lang="en-US" dirty="0"/>
              <a:t>PLSQL</a:t>
            </a:r>
            <a:endParaRPr lang="en-IN" dirty="0"/>
          </a:p>
        </p:txBody>
      </p:sp>
      <p:sp>
        <p:nvSpPr>
          <p:cNvPr id="3" name="Text Placeholder 2">
            <a:extLst>
              <a:ext uri="{FF2B5EF4-FFF2-40B4-BE49-F238E27FC236}">
                <a16:creationId xmlns:a16="http://schemas.microsoft.com/office/drawing/2014/main" id="{C325A6E4-F8AE-88F4-8885-6AE72AA627E7}"/>
              </a:ext>
            </a:extLst>
          </p:cNvPr>
          <p:cNvSpPr>
            <a:spLocks noGrp="1"/>
          </p:cNvSpPr>
          <p:nvPr>
            <p:ph type="body" sz="half" idx="2"/>
          </p:nvPr>
        </p:nvSpPr>
        <p:spPr>
          <a:xfrm>
            <a:off x="4798268" y="1196752"/>
            <a:ext cx="7128792" cy="2880320"/>
          </a:xfrm>
        </p:spPr>
        <p:txBody>
          <a:bodyPr>
            <a:normAutofit/>
          </a:bodyPr>
          <a:lstStyle/>
          <a:p>
            <a:pPr algn="l">
              <a:buFont typeface="Arial" panose="020B0604020202020204" pitchFamily="34" charset="0"/>
              <a:buChar char="•"/>
            </a:pPr>
            <a:r>
              <a:rPr lang="en-US" b="1" i="0" dirty="0">
                <a:solidFill>
                  <a:srgbClr val="D1D5DB"/>
                </a:solidFill>
                <a:effectLst/>
                <a:latin typeface="Söhne"/>
              </a:rPr>
              <a:t>Purpose</a:t>
            </a:r>
            <a:r>
              <a:rPr lang="en-US" b="0" i="0" dirty="0">
                <a:solidFill>
                  <a:srgbClr val="D1D5DB"/>
                </a:solidFill>
                <a:effectLst/>
                <a:latin typeface="Söhne"/>
              </a:rPr>
              <a:t>: Extends SQL functionality by incorporating procedural elements like loops, conditions, and exception handling.</a:t>
            </a:r>
          </a:p>
          <a:p>
            <a:pPr algn="l">
              <a:buFont typeface="Arial" panose="020B0604020202020204" pitchFamily="34" charset="0"/>
              <a:buChar char="•"/>
            </a:pPr>
            <a:r>
              <a:rPr lang="en-US" b="1" i="0" dirty="0">
                <a:solidFill>
                  <a:srgbClr val="D1D5DB"/>
                </a:solidFill>
                <a:effectLst/>
                <a:latin typeface="Söhne"/>
              </a:rPr>
              <a:t>Usage</a:t>
            </a:r>
            <a:r>
              <a:rPr lang="en-US" b="0" i="0" dirty="0">
                <a:solidFill>
                  <a:srgbClr val="D1D5DB"/>
                </a:solidFill>
                <a:effectLst/>
                <a:latin typeface="Söhne"/>
              </a:rPr>
              <a:t>: Enables writing procedural logic within Oracle databases for complex data operations and business logic.</a:t>
            </a:r>
          </a:p>
          <a:p>
            <a:pPr algn="l">
              <a:buFont typeface="Arial" panose="020B0604020202020204" pitchFamily="34" charset="0"/>
              <a:buChar char="•"/>
            </a:pPr>
            <a:r>
              <a:rPr lang="en-US" b="1" i="0" dirty="0">
                <a:solidFill>
                  <a:srgbClr val="D1D5DB"/>
                </a:solidFill>
                <a:effectLst/>
                <a:latin typeface="Söhne"/>
              </a:rPr>
              <a:t>Features</a:t>
            </a:r>
            <a:r>
              <a:rPr lang="en-US" b="0" i="0" dirty="0">
                <a:solidFill>
                  <a:srgbClr val="D1D5DB"/>
                </a:solidFill>
                <a:effectLst/>
                <a:latin typeface="Söhne"/>
              </a:rPr>
              <a:t>: Includes variables, loops (FOR, WHILE), conditional statements (IF-THEN-ELSE), exception handling (TRY-CATCH), procedures, functions, triggers, and packages.</a:t>
            </a:r>
          </a:p>
          <a:p>
            <a:endParaRPr lang="en-IN" dirty="0"/>
          </a:p>
        </p:txBody>
      </p:sp>
      <p:sp>
        <p:nvSpPr>
          <p:cNvPr id="5" name="Title 1">
            <a:extLst>
              <a:ext uri="{FF2B5EF4-FFF2-40B4-BE49-F238E27FC236}">
                <a16:creationId xmlns:a16="http://schemas.microsoft.com/office/drawing/2014/main" id="{03DBCE54-D6CE-3BCF-9E5D-CEA3028C9AAF}"/>
              </a:ext>
            </a:extLst>
          </p:cNvPr>
          <p:cNvSpPr txBox="1">
            <a:spLocks/>
          </p:cNvSpPr>
          <p:nvPr/>
        </p:nvSpPr>
        <p:spPr>
          <a:xfrm>
            <a:off x="1070384" y="4149080"/>
            <a:ext cx="9704548" cy="223224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b="0" i="0" kern="1200" spc="100" baseline="0">
                <a:solidFill>
                  <a:schemeClr val="tx1"/>
                </a:solidFill>
                <a:latin typeface="+mj-lt"/>
                <a:ea typeface="+mj-ea"/>
                <a:cs typeface="+mj-cs"/>
              </a:defRPr>
            </a:lvl1pPr>
          </a:lstStyle>
          <a:p>
            <a:endParaRPr lang="en-IN" b="1" i="0" dirty="0">
              <a:solidFill>
                <a:srgbClr val="FFFFFF"/>
              </a:solidFill>
              <a:effectLst/>
              <a:latin typeface="Söhne Mono"/>
            </a:endParaRPr>
          </a:p>
          <a:p>
            <a:pPr marL="571500" indent="-571500">
              <a:buFont typeface="Arial" panose="020B0604020202020204" pitchFamily="34" charset="0"/>
              <a:buChar char="•"/>
            </a:pPr>
            <a:r>
              <a:rPr lang="en-IN" sz="1900" b="1" i="0" dirty="0" err="1">
                <a:solidFill>
                  <a:srgbClr val="FFFFFF"/>
                </a:solidFill>
                <a:effectLst/>
                <a:latin typeface="Söhne Mono"/>
              </a:rPr>
              <a:t>GetPaymentMethodDescription</a:t>
            </a:r>
            <a:r>
              <a:rPr lang="en-IN" sz="1900" b="1" i="0" dirty="0">
                <a:solidFill>
                  <a:srgbClr val="FFFFFF"/>
                </a:solidFill>
                <a:effectLst/>
                <a:latin typeface="Söhne Mono"/>
              </a:rPr>
              <a:t>: </a:t>
            </a:r>
            <a:r>
              <a:rPr lang="en-US" sz="1900" b="0" i="0" dirty="0">
                <a:solidFill>
                  <a:srgbClr val="D1D5DB"/>
                </a:solidFill>
                <a:effectLst/>
                <a:latin typeface="Söhne"/>
              </a:rPr>
              <a:t>to fetch payment method descriptions by ID and tests it. </a:t>
            </a:r>
          </a:p>
          <a:p>
            <a:pPr marL="571500" indent="-571500">
              <a:buFont typeface="Arial" panose="020B0604020202020204" pitchFamily="34" charset="0"/>
              <a:buChar char="•"/>
            </a:pPr>
            <a:r>
              <a:rPr lang="en-IN" sz="1900" b="1" i="0" dirty="0" err="1">
                <a:solidFill>
                  <a:srgbClr val="FFFFFF"/>
                </a:solidFill>
                <a:effectLst/>
                <a:latin typeface="Söhne Mono"/>
              </a:rPr>
              <a:t>Count_Male_Customers</a:t>
            </a:r>
            <a:r>
              <a:rPr lang="en-IN" sz="1900" b="1" i="0" dirty="0">
                <a:solidFill>
                  <a:srgbClr val="FFFFFF"/>
                </a:solidFill>
                <a:effectLst/>
                <a:latin typeface="Söhne Mono"/>
              </a:rPr>
              <a:t>:</a:t>
            </a:r>
            <a:r>
              <a:rPr lang="en-US" sz="1900" b="0" i="0" dirty="0">
                <a:solidFill>
                  <a:srgbClr val="D1D5DB"/>
                </a:solidFill>
                <a:effectLst/>
                <a:latin typeface="Söhne"/>
              </a:rPr>
              <a:t>creates a procedure to count male customers and displays the count.</a:t>
            </a:r>
            <a:endParaRPr lang="en-IN" sz="1900" b="1" i="0" dirty="0">
              <a:solidFill>
                <a:srgbClr val="FFFFFF"/>
              </a:solidFill>
              <a:effectLst/>
              <a:latin typeface="Söhne Mono"/>
            </a:endParaRPr>
          </a:p>
          <a:p>
            <a:endParaRPr lang="en-IN" dirty="0"/>
          </a:p>
        </p:txBody>
      </p:sp>
    </p:spTree>
    <p:extLst>
      <p:ext uri="{BB962C8B-B14F-4D97-AF65-F5344CB8AC3E}">
        <p14:creationId xmlns:p14="http://schemas.microsoft.com/office/powerpoint/2010/main" val="1073926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65EE4-D6C8-CC5A-EB70-D00AF8AA2C91}"/>
              </a:ext>
            </a:extLst>
          </p:cNvPr>
          <p:cNvSpPr>
            <a:spLocks noGrp="1"/>
          </p:cNvSpPr>
          <p:nvPr>
            <p:ph type="title"/>
          </p:nvPr>
        </p:nvSpPr>
        <p:spPr>
          <a:xfrm>
            <a:off x="1053852" y="2132856"/>
            <a:ext cx="3596607" cy="710952"/>
          </a:xfrm>
        </p:spPr>
        <p:txBody>
          <a:bodyPr/>
          <a:lstStyle/>
          <a:p>
            <a:r>
              <a:rPr lang="en-US" dirty="0"/>
              <a:t>CURSOR</a:t>
            </a:r>
            <a:endParaRPr lang="en-IN" dirty="0"/>
          </a:p>
        </p:txBody>
      </p:sp>
      <p:sp>
        <p:nvSpPr>
          <p:cNvPr id="3" name="Text Placeholder 2">
            <a:extLst>
              <a:ext uri="{FF2B5EF4-FFF2-40B4-BE49-F238E27FC236}">
                <a16:creationId xmlns:a16="http://schemas.microsoft.com/office/drawing/2014/main" id="{B8D56328-8DED-3505-4ED2-C14B67EE0191}"/>
              </a:ext>
            </a:extLst>
          </p:cNvPr>
          <p:cNvSpPr>
            <a:spLocks noGrp="1"/>
          </p:cNvSpPr>
          <p:nvPr>
            <p:ph type="body" sz="half" idx="2"/>
          </p:nvPr>
        </p:nvSpPr>
        <p:spPr>
          <a:xfrm>
            <a:off x="5302324" y="317037"/>
            <a:ext cx="6552728" cy="4342590"/>
          </a:xfrm>
        </p:spPr>
        <p:txBody>
          <a:bodyPr>
            <a:normAutofit/>
          </a:bodyPr>
          <a:lstStyle/>
          <a:p>
            <a:pPr algn="l">
              <a:buFont typeface="Arial" panose="020B0604020202020204" pitchFamily="34" charset="0"/>
              <a:buChar char="•"/>
            </a:pPr>
            <a:r>
              <a:rPr lang="en-US" b="1" i="0" dirty="0">
                <a:solidFill>
                  <a:srgbClr val="D1D5DB"/>
                </a:solidFill>
                <a:effectLst/>
                <a:latin typeface="Söhne"/>
              </a:rPr>
              <a:t>Purpose</a:t>
            </a:r>
            <a:r>
              <a:rPr lang="en-US" b="0" i="0" dirty="0">
                <a:solidFill>
                  <a:srgbClr val="D1D5DB"/>
                </a:solidFill>
                <a:effectLst/>
                <a:latin typeface="Söhne"/>
              </a:rPr>
              <a:t>: Facilitates row-by-row processing of query results.</a:t>
            </a:r>
          </a:p>
          <a:p>
            <a:pPr algn="l">
              <a:buFont typeface="Arial" panose="020B0604020202020204" pitchFamily="34" charset="0"/>
              <a:buChar char="•"/>
            </a:pPr>
            <a:r>
              <a:rPr lang="en-US" b="1" i="0" dirty="0">
                <a:solidFill>
                  <a:srgbClr val="D1D5DB"/>
                </a:solidFill>
                <a:effectLst/>
                <a:latin typeface="Söhne"/>
              </a:rPr>
              <a:t>Types</a:t>
            </a:r>
            <a:r>
              <a:rPr lang="en-US" b="0" i="0" dirty="0">
                <a:solidFill>
                  <a:srgbClr val="D1D5DB"/>
                </a:solidFill>
                <a:effectLst/>
                <a:latin typeface="Söhne"/>
              </a:rPr>
              <a:t>:</a:t>
            </a:r>
          </a:p>
          <a:p>
            <a:pPr marL="742950" lvl="1" indent="-285750" algn="l">
              <a:buFont typeface="Arial" panose="020B0604020202020204" pitchFamily="34" charset="0"/>
              <a:buChar char="•"/>
            </a:pPr>
            <a:r>
              <a:rPr lang="en-US" b="1" i="0" dirty="0">
                <a:solidFill>
                  <a:srgbClr val="D1D5DB"/>
                </a:solidFill>
                <a:effectLst/>
                <a:latin typeface="Söhne"/>
              </a:rPr>
              <a:t>Implicit Cursors</a:t>
            </a:r>
            <a:r>
              <a:rPr lang="en-US" b="0" i="0" dirty="0">
                <a:solidFill>
                  <a:srgbClr val="D1D5DB"/>
                </a:solidFill>
                <a:effectLst/>
                <a:latin typeface="Söhne"/>
              </a:rPr>
              <a:t>: Automatically created for single-row queries without explicit declaration.</a:t>
            </a:r>
          </a:p>
          <a:p>
            <a:pPr marL="742950" lvl="1" indent="-285750" algn="l">
              <a:buFont typeface="Arial" panose="020B0604020202020204" pitchFamily="34" charset="0"/>
              <a:buChar char="•"/>
            </a:pPr>
            <a:r>
              <a:rPr lang="en-US" b="1" i="0" dirty="0">
                <a:solidFill>
                  <a:srgbClr val="D1D5DB"/>
                </a:solidFill>
                <a:effectLst/>
                <a:latin typeface="Söhne"/>
              </a:rPr>
              <a:t>Explicit Cursors</a:t>
            </a:r>
            <a:r>
              <a:rPr lang="en-US" b="0" i="0" dirty="0">
                <a:solidFill>
                  <a:srgbClr val="D1D5DB"/>
                </a:solidFill>
                <a:effectLst/>
                <a:latin typeface="Söhne"/>
              </a:rPr>
              <a:t>: User-defined and offer more control over query result handling.</a:t>
            </a:r>
          </a:p>
          <a:p>
            <a:pPr algn="l">
              <a:buFont typeface="Arial" panose="020B0604020202020204" pitchFamily="34" charset="0"/>
              <a:buChar char="•"/>
            </a:pPr>
            <a:r>
              <a:rPr lang="en-US" b="1" i="0" dirty="0">
                <a:solidFill>
                  <a:srgbClr val="D1D5DB"/>
                </a:solidFill>
                <a:effectLst/>
                <a:latin typeface="Söhne"/>
              </a:rPr>
              <a:t>Usage</a:t>
            </a:r>
            <a:r>
              <a:rPr lang="en-US" b="0" i="0" dirty="0">
                <a:solidFill>
                  <a:srgbClr val="D1D5DB"/>
                </a:solidFill>
                <a:effectLst/>
                <a:latin typeface="Söhne"/>
              </a:rPr>
              <a:t>: Iterates through query results, allowing manipulation of individual rows fetched from the database.</a:t>
            </a:r>
          </a:p>
          <a:p>
            <a:pPr algn="l">
              <a:buFont typeface="Arial" panose="020B0604020202020204" pitchFamily="34" charset="0"/>
              <a:buChar char="•"/>
            </a:pPr>
            <a:r>
              <a:rPr lang="en-US" b="1" i="0" dirty="0">
                <a:solidFill>
                  <a:srgbClr val="D1D5DB"/>
                </a:solidFill>
                <a:effectLst/>
                <a:latin typeface="Söhne"/>
              </a:rPr>
              <a:t>Lifecycle</a:t>
            </a:r>
            <a:r>
              <a:rPr lang="en-US" b="0" i="0" dirty="0">
                <a:solidFill>
                  <a:srgbClr val="D1D5DB"/>
                </a:solidFill>
                <a:effectLst/>
                <a:latin typeface="Söhne"/>
              </a:rPr>
              <a:t>:</a:t>
            </a:r>
          </a:p>
          <a:p>
            <a:pPr marL="742950" lvl="1" indent="-285750" algn="l">
              <a:buFont typeface="Arial" panose="020B0604020202020204" pitchFamily="34" charset="0"/>
              <a:buChar char="•"/>
            </a:pPr>
            <a:r>
              <a:rPr lang="en-US" sz="1600" b="1" i="0" dirty="0">
                <a:solidFill>
                  <a:srgbClr val="D1D5DB"/>
                </a:solidFill>
                <a:effectLst/>
                <a:latin typeface="Söhne"/>
              </a:rPr>
              <a:t>Declare</a:t>
            </a:r>
            <a:r>
              <a:rPr lang="en-US" sz="1600" b="0" i="0" dirty="0">
                <a:solidFill>
                  <a:srgbClr val="D1D5DB"/>
                </a:solidFill>
                <a:effectLst/>
                <a:latin typeface="Söhne"/>
              </a:rPr>
              <a:t>: Define cursor structure and associate it with a query.</a:t>
            </a:r>
          </a:p>
          <a:p>
            <a:pPr marL="742950" lvl="1" indent="-285750" algn="l">
              <a:buFont typeface="Arial" panose="020B0604020202020204" pitchFamily="34" charset="0"/>
              <a:buChar char="•"/>
            </a:pPr>
            <a:r>
              <a:rPr lang="en-US" sz="1600" b="1" i="0" dirty="0">
                <a:solidFill>
                  <a:srgbClr val="D1D5DB"/>
                </a:solidFill>
                <a:effectLst/>
                <a:latin typeface="Söhne"/>
              </a:rPr>
              <a:t>Open</a:t>
            </a:r>
            <a:r>
              <a:rPr lang="en-US" sz="1600" b="0" i="0" dirty="0">
                <a:solidFill>
                  <a:srgbClr val="D1D5DB"/>
                </a:solidFill>
                <a:effectLst/>
                <a:latin typeface="Söhne"/>
              </a:rPr>
              <a:t>: Execute the query and make the result set available for processing.</a:t>
            </a:r>
          </a:p>
          <a:p>
            <a:pPr marL="742950" lvl="1" indent="-285750" algn="l">
              <a:buFont typeface="Arial" panose="020B0604020202020204" pitchFamily="34" charset="0"/>
              <a:buChar char="•"/>
            </a:pPr>
            <a:r>
              <a:rPr lang="en-US" sz="1600" b="1" i="0" dirty="0">
                <a:solidFill>
                  <a:srgbClr val="D1D5DB"/>
                </a:solidFill>
                <a:effectLst/>
                <a:latin typeface="Söhne"/>
              </a:rPr>
              <a:t>Fetch</a:t>
            </a:r>
            <a:r>
              <a:rPr lang="en-US" sz="1600" b="0" i="0" dirty="0">
                <a:solidFill>
                  <a:srgbClr val="D1D5DB"/>
                </a:solidFill>
                <a:effectLst/>
                <a:latin typeface="Söhne"/>
              </a:rPr>
              <a:t>: Retrieve rows sequentially from the result set.</a:t>
            </a:r>
          </a:p>
          <a:p>
            <a:pPr marL="742950" lvl="1" indent="-285750" algn="l">
              <a:buFont typeface="Arial" panose="020B0604020202020204" pitchFamily="34" charset="0"/>
              <a:buChar char="•"/>
            </a:pPr>
            <a:r>
              <a:rPr lang="en-US" sz="1600" b="1" i="0" dirty="0">
                <a:solidFill>
                  <a:srgbClr val="D1D5DB"/>
                </a:solidFill>
                <a:effectLst/>
                <a:latin typeface="Söhne"/>
              </a:rPr>
              <a:t>Close</a:t>
            </a:r>
            <a:r>
              <a:rPr lang="en-US" sz="1600" b="0" i="0" dirty="0">
                <a:solidFill>
                  <a:srgbClr val="D1D5DB"/>
                </a:solidFill>
                <a:effectLst/>
                <a:latin typeface="Söhne"/>
              </a:rPr>
              <a:t>: Release cursor resources after processing</a:t>
            </a:r>
            <a:r>
              <a:rPr lang="en-US" b="0" i="0" dirty="0">
                <a:solidFill>
                  <a:srgbClr val="D1D5DB"/>
                </a:solidFill>
                <a:effectLst/>
                <a:latin typeface="Söhne"/>
              </a:rPr>
              <a:t>.</a:t>
            </a:r>
          </a:p>
          <a:p>
            <a:endParaRPr lang="en-IN" dirty="0"/>
          </a:p>
        </p:txBody>
      </p:sp>
      <p:sp>
        <p:nvSpPr>
          <p:cNvPr id="5" name="Text Placeholder 2">
            <a:extLst>
              <a:ext uri="{FF2B5EF4-FFF2-40B4-BE49-F238E27FC236}">
                <a16:creationId xmlns:a16="http://schemas.microsoft.com/office/drawing/2014/main" id="{A1B5D23C-A253-8A68-2E30-4CFB0B9505C3}"/>
              </a:ext>
            </a:extLst>
          </p:cNvPr>
          <p:cNvSpPr txBox="1">
            <a:spLocks/>
          </p:cNvSpPr>
          <p:nvPr/>
        </p:nvSpPr>
        <p:spPr>
          <a:xfrm>
            <a:off x="621805" y="4869160"/>
            <a:ext cx="6552728" cy="1318254"/>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90000"/>
              </a:lnSpc>
              <a:spcBef>
                <a:spcPts val="1200"/>
              </a:spcBef>
              <a:buClr>
                <a:schemeClr val="accent1"/>
              </a:buClr>
              <a:buSzPct val="10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accent1"/>
              </a:buClr>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9pPr>
          </a:lstStyle>
          <a:p>
            <a:pPr>
              <a:buFont typeface="Arial" pitchFamily="34" charset="0"/>
              <a:buChar char="•"/>
            </a:pPr>
            <a:r>
              <a:rPr lang="en-IN" sz="1800" b="1" dirty="0">
                <a:effectLst/>
                <a:latin typeface="Calibri" panose="020F0502020204030204" pitchFamily="34" charset="0"/>
                <a:ea typeface="Calibri" panose="020F0502020204030204" pitchFamily="34" charset="0"/>
              </a:rPr>
              <a:t>C1</a:t>
            </a:r>
            <a:r>
              <a:rPr lang="en-IN" sz="1800" dirty="0">
                <a:effectLst/>
                <a:latin typeface="Calibri" panose="020F0502020204030204" pitchFamily="34" charset="0"/>
                <a:ea typeface="Calibri" panose="020F0502020204030204" pitchFamily="34" charset="0"/>
                <a:cs typeface="Arial" panose="020B0604020202020204" pitchFamily="34" charset="0"/>
              </a:rPr>
              <a:t>: </a:t>
            </a:r>
            <a:r>
              <a:rPr lang="en-US" b="0" i="0" dirty="0">
                <a:solidFill>
                  <a:srgbClr val="D1D5DB"/>
                </a:solidFill>
                <a:effectLst/>
                <a:latin typeface="Söhne"/>
              </a:rPr>
              <a:t>to fetch and display customer IDs, names, and addresses from the 'customers' table. </a:t>
            </a:r>
          </a:p>
          <a:p>
            <a:pPr>
              <a:buFont typeface="Arial" pitchFamily="34" charset="0"/>
              <a:buChar char="•"/>
            </a:pPr>
            <a:r>
              <a:rPr lang="en-IN" sz="1800" dirty="0" err="1">
                <a:effectLst/>
                <a:latin typeface="Calibri" panose="020F0502020204030204" pitchFamily="34" charset="0"/>
                <a:ea typeface="Calibri" panose="020F0502020204030204" pitchFamily="34" charset="0"/>
                <a:cs typeface="Arial" panose="020B0604020202020204" pitchFamily="34" charset="0"/>
              </a:rPr>
              <a:t>c_addresses</a:t>
            </a:r>
            <a:r>
              <a:rPr lang="en-IN" sz="1800" dirty="0">
                <a:effectLst/>
                <a:latin typeface="Calibri" panose="020F0502020204030204" pitchFamily="34" charset="0"/>
                <a:ea typeface="Calibri" panose="020F0502020204030204" pitchFamily="34" charset="0"/>
                <a:cs typeface="Arial" panose="020B0604020202020204" pitchFamily="34" charset="0"/>
              </a:rPr>
              <a:t>: </a:t>
            </a:r>
            <a:r>
              <a:rPr lang="en-US" b="0" i="0" dirty="0">
                <a:solidFill>
                  <a:srgbClr val="D1D5DB"/>
                </a:solidFill>
                <a:effectLst/>
                <a:latin typeface="Söhne"/>
              </a:rPr>
              <a:t>retrieves address IDs and customer IDs from the 'addresses' table where the state is 'CA' using a cursor and prints the results.</a:t>
            </a:r>
            <a:endParaRPr lang="en-IN" dirty="0"/>
          </a:p>
        </p:txBody>
      </p:sp>
    </p:spTree>
    <p:extLst>
      <p:ext uri="{BB962C8B-B14F-4D97-AF65-F5344CB8AC3E}">
        <p14:creationId xmlns:p14="http://schemas.microsoft.com/office/powerpoint/2010/main" val="130066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019B7-2216-0885-9218-0ACFA7608182}"/>
              </a:ext>
            </a:extLst>
          </p:cNvPr>
          <p:cNvSpPr>
            <a:spLocks noGrp="1"/>
          </p:cNvSpPr>
          <p:nvPr>
            <p:ph type="title"/>
          </p:nvPr>
        </p:nvSpPr>
        <p:spPr>
          <a:xfrm>
            <a:off x="1341884" y="1124744"/>
            <a:ext cx="3596607" cy="710952"/>
          </a:xfrm>
        </p:spPr>
        <p:txBody>
          <a:bodyPr/>
          <a:lstStyle/>
          <a:p>
            <a:r>
              <a:rPr lang="en-US" dirty="0"/>
              <a:t>TRIGGER</a:t>
            </a:r>
            <a:endParaRPr lang="en-IN" dirty="0"/>
          </a:p>
        </p:txBody>
      </p:sp>
      <p:sp>
        <p:nvSpPr>
          <p:cNvPr id="3" name="Text Placeholder 2">
            <a:extLst>
              <a:ext uri="{FF2B5EF4-FFF2-40B4-BE49-F238E27FC236}">
                <a16:creationId xmlns:a16="http://schemas.microsoft.com/office/drawing/2014/main" id="{373A2B4D-B354-2A57-00C1-93A6DC27F991}"/>
              </a:ext>
            </a:extLst>
          </p:cNvPr>
          <p:cNvSpPr>
            <a:spLocks noGrp="1"/>
          </p:cNvSpPr>
          <p:nvPr>
            <p:ph type="body" sz="half" idx="2"/>
          </p:nvPr>
        </p:nvSpPr>
        <p:spPr>
          <a:xfrm>
            <a:off x="6082952" y="404664"/>
            <a:ext cx="5556076" cy="3384376"/>
          </a:xfrm>
        </p:spPr>
        <p:txBody>
          <a:bodyPr>
            <a:normAutofit fontScale="92500"/>
          </a:bodyPr>
          <a:lstStyle/>
          <a:p>
            <a:pPr algn="l">
              <a:buFont typeface="Arial" panose="020B0604020202020204" pitchFamily="34" charset="0"/>
              <a:buChar char="•"/>
            </a:pPr>
            <a:r>
              <a:rPr lang="en-US" b="1" i="0" dirty="0">
                <a:solidFill>
                  <a:srgbClr val="D1D5DB"/>
                </a:solidFill>
                <a:effectLst/>
                <a:latin typeface="Söhne"/>
              </a:rPr>
              <a:t>Purpose</a:t>
            </a:r>
            <a:r>
              <a:rPr lang="en-US" b="0" i="0" dirty="0">
                <a:solidFill>
                  <a:srgbClr val="D1D5DB"/>
                </a:solidFill>
                <a:effectLst/>
                <a:latin typeface="Söhne"/>
              </a:rPr>
              <a:t>: Triggers are special stored procedures that automatically execute in response to specific events (like INSERT, UPDATE, DELETE) on a table.</a:t>
            </a:r>
          </a:p>
          <a:p>
            <a:pPr algn="l">
              <a:buFont typeface="Arial" panose="020B0604020202020204" pitchFamily="34" charset="0"/>
              <a:buChar char="•"/>
            </a:pPr>
            <a:r>
              <a:rPr lang="en-US" b="1" i="0" dirty="0">
                <a:solidFill>
                  <a:srgbClr val="D1D5DB"/>
                </a:solidFill>
                <a:effectLst/>
                <a:latin typeface="Söhne"/>
              </a:rPr>
              <a:t>Usage</a:t>
            </a:r>
            <a:r>
              <a:rPr lang="en-US" b="0" i="0" dirty="0">
                <a:solidFill>
                  <a:srgbClr val="D1D5DB"/>
                </a:solidFill>
                <a:effectLst/>
                <a:latin typeface="Söhne"/>
              </a:rPr>
              <a:t>: They enforce business rules, maintain data integrity, and automate actions within the database.</a:t>
            </a:r>
          </a:p>
          <a:p>
            <a:pPr algn="l">
              <a:buFont typeface="Arial" panose="020B0604020202020204" pitchFamily="34" charset="0"/>
              <a:buChar char="•"/>
            </a:pPr>
            <a:r>
              <a:rPr lang="en-US" b="1" i="0" dirty="0">
                <a:solidFill>
                  <a:srgbClr val="D1D5DB"/>
                </a:solidFill>
                <a:effectLst/>
                <a:latin typeface="Söhne"/>
              </a:rPr>
              <a:t>Types</a:t>
            </a:r>
            <a:r>
              <a:rPr lang="en-US" b="0" i="0" dirty="0">
                <a:solidFill>
                  <a:srgbClr val="D1D5DB"/>
                </a:solidFill>
                <a:effectLst/>
                <a:latin typeface="Söhne"/>
              </a:rPr>
              <a:t>: They can be categorized as </a:t>
            </a:r>
            <a:r>
              <a:rPr lang="en-US" b="1" i="0" dirty="0">
                <a:solidFill>
                  <a:srgbClr val="D1D5DB"/>
                </a:solidFill>
                <a:effectLst/>
                <a:latin typeface="Söhne"/>
              </a:rPr>
              <a:t>BEFORE</a:t>
            </a:r>
            <a:r>
              <a:rPr lang="en-US" b="0" i="0" dirty="0">
                <a:solidFill>
                  <a:srgbClr val="D1D5DB"/>
                </a:solidFill>
                <a:effectLst/>
                <a:latin typeface="Söhne"/>
              </a:rPr>
              <a:t>, </a:t>
            </a:r>
            <a:r>
              <a:rPr lang="en-US" b="1" i="0" dirty="0">
                <a:solidFill>
                  <a:srgbClr val="D1D5DB"/>
                </a:solidFill>
                <a:effectLst/>
                <a:latin typeface="Söhne"/>
              </a:rPr>
              <a:t>AFTER</a:t>
            </a:r>
            <a:r>
              <a:rPr lang="en-US" b="0" i="0" dirty="0">
                <a:solidFill>
                  <a:srgbClr val="D1D5DB"/>
                </a:solidFill>
                <a:effectLst/>
                <a:latin typeface="Söhne"/>
              </a:rPr>
              <a:t>, or </a:t>
            </a:r>
            <a:r>
              <a:rPr lang="en-US" b="1" i="0" dirty="0">
                <a:solidFill>
                  <a:srgbClr val="D1D5DB"/>
                </a:solidFill>
                <a:effectLst/>
                <a:latin typeface="Söhne"/>
              </a:rPr>
              <a:t>INSTEAD OF</a:t>
            </a:r>
            <a:r>
              <a:rPr lang="en-US" b="0" i="0" dirty="0">
                <a:solidFill>
                  <a:srgbClr val="D1D5DB"/>
                </a:solidFill>
                <a:effectLst/>
                <a:latin typeface="Söhne"/>
              </a:rPr>
              <a:t> triggers based on when they fire concerning the triggering event.</a:t>
            </a:r>
          </a:p>
          <a:p>
            <a:pPr algn="l">
              <a:buFont typeface="Arial" panose="020B0604020202020204" pitchFamily="34" charset="0"/>
              <a:buChar char="•"/>
            </a:pPr>
            <a:r>
              <a:rPr lang="en-US" b="1" i="0" dirty="0">
                <a:solidFill>
                  <a:srgbClr val="D1D5DB"/>
                </a:solidFill>
                <a:effectLst/>
                <a:latin typeface="Söhne"/>
              </a:rPr>
              <a:t>Applications</a:t>
            </a:r>
            <a:r>
              <a:rPr lang="en-US" b="0" i="0" dirty="0">
                <a:solidFill>
                  <a:srgbClr val="D1D5DB"/>
                </a:solidFill>
                <a:effectLst/>
                <a:latin typeface="Söhne"/>
              </a:rPr>
              <a:t>: Used to enforce constraints, log changes, or perform specific actions when data in a table is modified. </a:t>
            </a:r>
            <a:r>
              <a:rPr lang="en-US" b="0" i="0" dirty="0" err="1">
                <a:solidFill>
                  <a:srgbClr val="D1D5DB"/>
                </a:solidFill>
                <a:effectLst/>
                <a:latin typeface="Söhne"/>
              </a:rPr>
              <a:t>ets</a:t>
            </a:r>
            <a:r>
              <a:rPr lang="en-US" b="0" i="0" dirty="0">
                <a:solidFill>
                  <a:srgbClr val="D1D5DB"/>
                </a:solidFill>
                <a:effectLst/>
                <a:latin typeface="Söhne"/>
              </a:rPr>
              <a:t> a default description value for the 'categories' table when a new row is inserted if the description field is null.</a:t>
            </a:r>
          </a:p>
          <a:p>
            <a:endParaRPr lang="en-IN" dirty="0"/>
          </a:p>
        </p:txBody>
      </p:sp>
      <p:sp>
        <p:nvSpPr>
          <p:cNvPr id="5" name="Text Placeholder 2">
            <a:extLst>
              <a:ext uri="{FF2B5EF4-FFF2-40B4-BE49-F238E27FC236}">
                <a16:creationId xmlns:a16="http://schemas.microsoft.com/office/drawing/2014/main" id="{B3D940C5-3A5A-1B45-D0D2-EF57E03AFD8A}"/>
              </a:ext>
            </a:extLst>
          </p:cNvPr>
          <p:cNvSpPr txBox="1">
            <a:spLocks/>
          </p:cNvSpPr>
          <p:nvPr/>
        </p:nvSpPr>
        <p:spPr>
          <a:xfrm>
            <a:off x="909836" y="4365104"/>
            <a:ext cx="10225136" cy="201622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buClr>
                <a:schemeClr val="accent1"/>
              </a:buClr>
              <a:buSzPct val="10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accent1"/>
              </a:buClr>
              <a:buSzPct val="10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Clr>
                <a:schemeClr val="accent1"/>
              </a:buClr>
              <a:buFont typeface="Arial" pitchFamily="34" charset="0"/>
              <a:buNone/>
              <a:defRPr sz="900" kern="1200">
                <a:solidFill>
                  <a:schemeClr val="tx1"/>
                </a:solidFill>
                <a:latin typeface="+mn-lt"/>
                <a:ea typeface="+mn-ea"/>
                <a:cs typeface="+mn-cs"/>
              </a:defRPr>
            </a:lvl9pPr>
          </a:lstStyle>
          <a:p>
            <a:pPr>
              <a:buFont typeface="Arial" pitchFamily="34" charset="0"/>
              <a:buChar char="•"/>
            </a:pPr>
            <a:r>
              <a:rPr lang="en-IN" sz="1800" dirty="0" err="1">
                <a:effectLst/>
                <a:latin typeface="Calibri" panose="020F0502020204030204" pitchFamily="34" charset="0"/>
                <a:ea typeface="Calibri" panose="020F0502020204030204" pitchFamily="34" charset="0"/>
                <a:cs typeface="Arial" panose="020B0604020202020204" pitchFamily="34" charset="0"/>
              </a:rPr>
              <a:t>Set_Default_Category</a:t>
            </a:r>
            <a:r>
              <a:rPr lang="en-IN" sz="1800" dirty="0">
                <a:effectLst/>
                <a:latin typeface="Calibri" panose="020F0502020204030204" pitchFamily="34" charset="0"/>
                <a:ea typeface="Calibri" panose="020F0502020204030204" pitchFamily="34" charset="0"/>
                <a:cs typeface="Arial" panose="020B0604020202020204" pitchFamily="34" charset="0"/>
              </a:rPr>
              <a:t>: </a:t>
            </a:r>
            <a:r>
              <a:rPr lang="en-US" dirty="0">
                <a:solidFill>
                  <a:srgbClr val="D1D5DB"/>
                </a:solidFill>
                <a:latin typeface="Söhne"/>
              </a:rPr>
              <a:t>sets a default description value for the 'categories' table when a new row is inserted if the description field is null.</a:t>
            </a:r>
          </a:p>
          <a:p>
            <a:pPr>
              <a:buFont typeface="Arial" pitchFamily="34" charset="0"/>
              <a:buChar char="•"/>
            </a:pPr>
            <a:r>
              <a:rPr lang="en-IN" sz="1800" dirty="0" err="1">
                <a:effectLst/>
                <a:latin typeface="Calibri" panose="020F0502020204030204" pitchFamily="34" charset="0"/>
                <a:ea typeface="Calibri" panose="020F0502020204030204" pitchFamily="34" charset="0"/>
                <a:cs typeface="Arial" panose="020B0604020202020204" pitchFamily="34" charset="0"/>
              </a:rPr>
              <a:t>Check_Refund_Date</a:t>
            </a:r>
            <a:r>
              <a:rPr lang="en-IN" sz="1800" dirty="0">
                <a:effectLst/>
                <a:latin typeface="Calibri" panose="020F0502020204030204" pitchFamily="34" charset="0"/>
                <a:ea typeface="Calibri" panose="020F0502020204030204" pitchFamily="34" charset="0"/>
                <a:cs typeface="Arial" panose="020B0604020202020204" pitchFamily="34" charset="0"/>
              </a:rPr>
              <a:t>: </a:t>
            </a:r>
            <a:r>
              <a:rPr lang="en-US" b="0" i="0" dirty="0">
                <a:solidFill>
                  <a:srgbClr val="D1D5DB"/>
                </a:solidFill>
                <a:effectLst/>
                <a:latin typeface="Söhne"/>
              </a:rPr>
              <a:t>applied to the 'products' table, ensures that the '</a:t>
            </a:r>
            <a:r>
              <a:rPr lang="en-US" b="0" i="0" dirty="0" err="1">
                <a:solidFill>
                  <a:srgbClr val="D1D5DB"/>
                </a:solidFill>
                <a:effectLst/>
                <a:latin typeface="Söhne"/>
              </a:rPr>
              <a:t>Refund_date</a:t>
            </a:r>
            <a:r>
              <a:rPr lang="en-US" b="0" i="0" dirty="0">
                <a:solidFill>
                  <a:srgbClr val="D1D5DB"/>
                </a:solidFill>
                <a:effectLst/>
                <a:latin typeface="Söhne"/>
              </a:rPr>
              <a:t>' field is not in the past when inserting or updating records. If a refund date in the past is encountered, it raises an application error (-20001) to prevent the operation.</a:t>
            </a:r>
            <a:endParaRPr lang="en-US" dirty="0">
              <a:solidFill>
                <a:srgbClr val="D1D5DB"/>
              </a:solidFill>
              <a:latin typeface="Söhne"/>
            </a:endParaRPr>
          </a:p>
          <a:p>
            <a:endParaRPr lang="en-IN" dirty="0"/>
          </a:p>
        </p:txBody>
      </p:sp>
    </p:spTree>
    <p:extLst>
      <p:ext uri="{BB962C8B-B14F-4D97-AF65-F5344CB8AC3E}">
        <p14:creationId xmlns:p14="http://schemas.microsoft.com/office/powerpoint/2010/main" val="1228339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2C687-395A-714A-CA69-686C9A597D11}"/>
              </a:ext>
            </a:extLst>
          </p:cNvPr>
          <p:cNvSpPr>
            <a:spLocks noGrp="1"/>
          </p:cNvSpPr>
          <p:nvPr>
            <p:ph type="title"/>
          </p:nvPr>
        </p:nvSpPr>
        <p:spPr>
          <a:xfrm>
            <a:off x="837829" y="2057400"/>
            <a:ext cx="6984776" cy="1371600"/>
          </a:xfrm>
        </p:spPr>
        <p:txBody>
          <a:bodyPr>
            <a:normAutofit fontScale="90000"/>
          </a:bodyPr>
          <a:lstStyle/>
          <a:p>
            <a:r>
              <a:rPr lang="en-IN" dirty="0">
                <a:latin typeface="Arial Black" panose="020B0A04020102020204" pitchFamily="34" charset="0"/>
              </a:rPr>
              <a:t>NAME: A. GAYATRI</a:t>
            </a:r>
            <a:br>
              <a:rPr lang="en-IN" dirty="0">
                <a:latin typeface="Arial Black" panose="020B0A04020102020204" pitchFamily="34" charset="0"/>
              </a:rPr>
            </a:br>
            <a:r>
              <a:rPr lang="en-IN" dirty="0">
                <a:latin typeface="Arial Black" panose="020B0A04020102020204" pitchFamily="34" charset="0"/>
              </a:rPr>
              <a:t>ROLL NO: CB.SC.I5DAS21010</a:t>
            </a:r>
            <a:br>
              <a:rPr lang="en-IN" dirty="0">
                <a:latin typeface="Arial Black" panose="020B0A04020102020204" pitchFamily="34" charset="0"/>
              </a:rPr>
            </a:br>
            <a:r>
              <a:rPr lang="en-IN" dirty="0" err="1">
                <a:latin typeface="Arial Black" panose="020B0A04020102020204" pitchFamily="34" charset="0"/>
              </a:rPr>
              <a:t>Github</a:t>
            </a:r>
            <a:r>
              <a:rPr lang="en-IN" dirty="0">
                <a:latin typeface="Arial Black" panose="020B0A04020102020204" pitchFamily="34" charset="0"/>
              </a:rPr>
              <a:t>: </a:t>
            </a:r>
            <a:r>
              <a:rPr lang="en-IN" sz="1800" u="sng" dirty="0">
                <a:solidFill>
                  <a:srgbClr val="0000FF"/>
                </a:solidFill>
                <a:effectLst/>
                <a:latin typeface="Arial Black" panose="020B0A04020102020204" pitchFamily="34" charset="0"/>
                <a:ea typeface="Calibri" panose="020F0502020204030204" pitchFamily="34" charset="0"/>
                <a:cs typeface="Calibri" panose="020F0502020204030204" pitchFamily="34" charset="0"/>
                <a:hlinkClick r:id="rId2"/>
              </a:rPr>
              <a:t>Gayatri-0507 (github.com)</a:t>
            </a:r>
            <a:endParaRPr lang="en-IN" dirty="0">
              <a:latin typeface="Arial Black" panose="020B0A04020102020204" pitchFamily="34" charset="0"/>
            </a:endParaRPr>
          </a:p>
        </p:txBody>
      </p:sp>
      <p:pic>
        <p:nvPicPr>
          <p:cNvPr id="5" name="Picture 4">
            <a:extLst>
              <a:ext uri="{FF2B5EF4-FFF2-40B4-BE49-F238E27FC236}">
                <a16:creationId xmlns:a16="http://schemas.microsoft.com/office/drawing/2014/main" id="{68AF1192-FB7B-EE25-B3E3-2F58B125CD1F}"/>
              </a:ext>
            </a:extLst>
          </p:cNvPr>
          <p:cNvPicPr>
            <a:picLocks noChangeAspect="1"/>
          </p:cNvPicPr>
          <p:nvPr/>
        </p:nvPicPr>
        <p:blipFill rotWithShape="1">
          <a:blip r:embed="rId3">
            <a:extLst>
              <a:ext uri="{28A0092B-C50C-407E-A947-70E740481C1C}">
                <a14:useLocalDpi xmlns:a14="http://schemas.microsoft.com/office/drawing/2010/main" val="0"/>
              </a:ext>
            </a:extLst>
          </a:blip>
          <a:srcRect l="4414" t="2750" r="1733" b="3801"/>
          <a:stretch/>
        </p:blipFill>
        <p:spPr>
          <a:xfrm>
            <a:off x="7606580" y="1433060"/>
            <a:ext cx="1656184" cy="2016224"/>
          </a:xfrm>
          <a:prstGeom prst="rect">
            <a:avLst/>
          </a:prstGeom>
        </p:spPr>
      </p:pic>
    </p:spTree>
    <p:extLst>
      <p:ext uri="{BB962C8B-B14F-4D97-AF65-F5344CB8AC3E}">
        <p14:creationId xmlns:p14="http://schemas.microsoft.com/office/powerpoint/2010/main" val="2644358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1C259-1044-FBEC-A834-2319F16703C4}"/>
              </a:ext>
            </a:extLst>
          </p:cNvPr>
          <p:cNvSpPr>
            <a:spLocks noGrp="1"/>
          </p:cNvSpPr>
          <p:nvPr>
            <p:ph type="title"/>
          </p:nvPr>
        </p:nvSpPr>
        <p:spPr>
          <a:xfrm>
            <a:off x="189756" y="548680"/>
            <a:ext cx="3240360" cy="1143000"/>
          </a:xfrm>
        </p:spPr>
        <p:txBody>
          <a:bodyPr/>
          <a:lstStyle/>
          <a:p>
            <a:r>
              <a:rPr lang="en-US" dirty="0"/>
              <a:t>WEB APPLICATION</a:t>
            </a:r>
            <a:endParaRPr lang="en-IN" dirty="0"/>
          </a:p>
        </p:txBody>
      </p:sp>
      <p:graphicFrame>
        <p:nvGraphicFramePr>
          <p:cNvPr id="5" name="Table 4">
            <a:extLst>
              <a:ext uri="{FF2B5EF4-FFF2-40B4-BE49-F238E27FC236}">
                <a16:creationId xmlns:a16="http://schemas.microsoft.com/office/drawing/2014/main" id="{FE093458-AA78-F6BC-0CCE-8BF25212038C}"/>
              </a:ext>
            </a:extLst>
          </p:cNvPr>
          <p:cNvGraphicFramePr>
            <a:graphicFrameLocks noGrp="1"/>
          </p:cNvGraphicFramePr>
          <p:nvPr>
            <p:extLst>
              <p:ext uri="{D42A27DB-BD31-4B8C-83A1-F6EECF244321}">
                <p14:modId xmlns:p14="http://schemas.microsoft.com/office/powerpoint/2010/main" val="2843906188"/>
              </p:ext>
            </p:extLst>
          </p:nvPr>
        </p:nvGraphicFramePr>
        <p:xfrm>
          <a:off x="3214092" y="157562"/>
          <a:ext cx="8856981" cy="6588024"/>
        </p:xfrm>
        <a:graphic>
          <a:graphicData uri="http://schemas.openxmlformats.org/drawingml/2006/table">
            <a:tbl>
              <a:tblPr firstRow="1" firstCol="1" bandRow="1">
                <a:tableStyleId>{5C22544A-7EE6-4342-B048-85BDC9FD1C3A}</a:tableStyleId>
              </a:tblPr>
              <a:tblGrid>
                <a:gridCol w="1069035">
                  <a:extLst>
                    <a:ext uri="{9D8B030D-6E8A-4147-A177-3AD203B41FA5}">
                      <a16:colId xmlns:a16="http://schemas.microsoft.com/office/drawing/2014/main" val="1007216716"/>
                    </a:ext>
                  </a:extLst>
                </a:gridCol>
                <a:gridCol w="1471730">
                  <a:extLst>
                    <a:ext uri="{9D8B030D-6E8A-4147-A177-3AD203B41FA5}">
                      <a16:colId xmlns:a16="http://schemas.microsoft.com/office/drawing/2014/main" val="2577820410"/>
                    </a:ext>
                  </a:extLst>
                </a:gridCol>
                <a:gridCol w="1528243">
                  <a:extLst>
                    <a:ext uri="{9D8B030D-6E8A-4147-A177-3AD203B41FA5}">
                      <a16:colId xmlns:a16="http://schemas.microsoft.com/office/drawing/2014/main" val="625180666"/>
                    </a:ext>
                  </a:extLst>
                </a:gridCol>
                <a:gridCol w="2989006">
                  <a:extLst>
                    <a:ext uri="{9D8B030D-6E8A-4147-A177-3AD203B41FA5}">
                      <a16:colId xmlns:a16="http://schemas.microsoft.com/office/drawing/2014/main" val="2535525888"/>
                    </a:ext>
                  </a:extLst>
                </a:gridCol>
                <a:gridCol w="1103167">
                  <a:extLst>
                    <a:ext uri="{9D8B030D-6E8A-4147-A177-3AD203B41FA5}">
                      <a16:colId xmlns:a16="http://schemas.microsoft.com/office/drawing/2014/main" val="3232792412"/>
                    </a:ext>
                  </a:extLst>
                </a:gridCol>
                <a:gridCol w="695800">
                  <a:extLst>
                    <a:ext uri="{9D8B030D-6E8A-4147-A177-3AD203B41FA5}">
                      <a16:colId xmlns:a16="http://schemas.microsoft.com/office/drawing/2014/main" val="3748435046"/>
                    </a:ext>
                  </a:extLst>
                </a:gridCol>
              </a:tblGrid>
              <a:tr h="944846">
                <a:tc>
                  <a:txBody>
                    <a:bodyPr/>
                    <a:lstStyle/>
                    <a:p>
                      <a:pPr>
                        <a:lnSpc>
                          <a:spcPct val="107000"/>
                        </a:lnSpc>
                        <a:spcAft>
                          <a:spcPts val="800"/>
                        </a:spcAft>
                      </a:pPr>
                      <a:r>
                        <a:rPr lang="en-IN" sz="900" dirty="0">
                          <a:effectLst/>
                        </a:rPr>
                        <a:t>Form Name</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Category(Master</a:t>
                      </a:r>
                    </a:p>
                    <a:p>
                      <a:pPr>
                        <a:lnSpc>
                          <a:spcPct val="107000"/>
                        </a:lnSpc>
                        <a:spcAft>
                          <a:spcPts val="800"/>
                        </a:spcAft>
                      </a:pPr>
                      <a:r>
                        <a:rPr lang="en-IN" sz="900" dirty="0">
                          <a:effectLst/>
                        </a:rPr>
                        <a:t>/Transaction)</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Table Name associated with the form</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Form Name /</a:t>
                      </a:r>
                      <a:r>
                        <a:rPr lang="en-IN" sz="900" dirty="0" err="1">
                          <a:effectLst/>
                        </a:rPr>
                        <a:t>css</a:t>
                      </a:r>
                      <a:endParaRPr lang="en-IN" sz="900" dirty="0">
                        <a:effectLst/>
                      </a:endParaRPr>
                    </a:p>
                    <a:p>
                      <a:pPr>
                        <a:lnSpc>
                          <a:spcPct val="107000"/>
                        </a:lnSpc>
                        <a:spcAft>
                          <a:spcPts val="800"/>
                        </a:spcAft>
                      </a:pPr>
                      <a:r>
                        <a:rPr lang="en-IN" sz="900" dirty="0">
                          <a:effectLst/>
                        </a:rPr>
                        <a:t>For ex: Emp_master.html</a:t>
                      </a:r>
                    </a:p>
                    <a:p>
                      <a:pPr>
                        <a:lnSpc>
                          <a:spcPct val="107000"/>
                        </a:lnSpc>
                        <a:spcAft>
                          <a:spcPts val="800"/>
                        </a:spcAft>
                      </a:pPr>
                      <a:r>
                        <a:rPr lang="en-IN" sz="900" dirty="0">
                          <a:effectLst/>
                        </a:rPr>
                        <a:t>Emp,m_master.css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highlight>
                            <a:srgbClr val="FF0000"/>
                          </a:highlight>
                        </a:rPr>
                        <a:t>File Name for reference in the shared drive</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highlight>
                            <a:srgbClr val="FF0000"/>
                          </a:highlight>
                        </a:rPr>
                        <a:t>Type of operations</a:t>
                      </a:r>
                      <a:endParaRPr lang="en-IN" sz="900">
                        <a:effectLst/>
                      </a:endParaRPr>
                    </a:p>
                    <a:p>
                      <a:pPr>
                        <a:lnSpc>
                          <a:spcPct val="107000"/>
                        </a:lnSpc>
                        <a:spcAft>
                          <a:spcPts val="800"/>
                        </a:spcAft>
                      </a:pPr>
                      <a:r>
                        <a:rPr lang="en-IN" sz="900">
                          <a:effectLst/>
                          <a:highlight>
                            <a:srgbClr val="FF0000"/>
                          </a:highlight>
                        </a:rPr>
                        <a:t>(Insert/Update/Delete</a:t>
                      </a:r>
                      <a:endParaRPr lang="en-IN" sz="900">
                        <a:effectLst/>
                      </a:endParaRPr>
                    </a:p>
                    <a:p>
                      <a:pPr>
                        <a:lnSpc>
                          <a:spcPct val="107000"/>
                        </a:lnSpc>
                        <a:spcAft>
                          <a:spcPts val="800"/>
                        </a:spcAft>
                      </a:pPr>
                      <a:r>
                        <a:rPr lang="en-IN" sz="900">
                          <a:effectLst/>
                          <a:highlight>
                            <a:srgbClr val="FF0000"/>
                          </a:highlight>
                        </a:rPr>
                        <a:t>/Search/Display)</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3917212222"/>
                  </a:ext>
                </a:extLst>
              </a:tr>
              <a:tr h="450620">
                <a:tc>
                  <a:txBody>
                    <a:bodyPr/>
                    <a:lstStyle/>
                    <a:p>
                      <a:pPr>
                        <a:lnSpc>
                          <a:spcPct val="107000"/>
                        </a:lnSpc>
                        <a:spcAft>
                          <a:spcPts val="800"/>
                        </a:spcAft>
                      </a:pPr>
                      <a:r>
                        <a:rPr lang="en-IN" sz="900">
                          <a:effectLst/>
                        </a:rPr>
                        <a:t>Customer details form</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Master</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customer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customer details.html</a:t>
                      </a:r>
                    </a:p>
                    <a:p>
                      <a:pPr>
                        <a:lnSpc>
                          <a:spcPct val="107000"/>
                        </a:lnSpc>
                        <a:spcAft>
                          <a:spcPts val="800"/>
                        </a:spcAft>
                      </a:pPr>
                      <a:r>
                        <a:rPr lang="en-IN" sz="900" dirty="0">
                          <a:effectLst/>
                        </a:rPr>
                        <a:t>customer.css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 customer details.html</a:t>
                      </a:r>
                    </a:p>
                    <a:p>
                      <a:pPr>
                        <a:lnSpc>
                          <a:spcPct val="107000"/>
                        </a:lnSpc>
                        <a:spcAft>
                          <a:spcPts val="800"/>
                        </a:spcAft>
                      </a:pPr>
                      <a:r>
                        <a:rPr lang="en-IN" sz="900">
                          <a:effectLst/>
                        </a:rPr>
                        <a:t>customer.css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search</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2923100894"/>
                  </a:ext>
                </a:extLst>
              </a:tr>
              <a:tr h="327101">
                <a:tc>
                  <a:txBody>
                    <a:bodyPr/>
                    <a:lstStyle/>
                    <a:p>
                      <a:pPr>
                        <a:lnSpc>
                          <a:spcPct val="107000"/>
                        </a:lnSpc>
                        <a:spcAft>
                          <a:spcPts val="800"/>
                        </a:spcAft>
                      </a:pPr>
                      <a:r>
                        <a:rPr lang="en-IN" sz="900">
                          <a:effectLst/>
                        </a:rPr>
                        <a:t>Category details form</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Master</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category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Category.html</a:t>
                      </a:r>
                    </a:p>
                    <a:p>
                      <a:pPr>
                        <a:lnSpc>
                          <a:spcPct val="107000"/>
                        </a:lnSpc>
                        <a:spcAft>
                          <a:spcPts val="800"/>
                        </a:spcAft>
                      </a:pPr>
                      <a:r>
                        <a:rPr lang="en-IN" sz="900" dirty="0">
                          <a:effectLst/>
                        </a:rPr>
                        <a:t>Category.css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 Category.html</a:t>
                      </a:r>
                    </a:p>
                    <a:p>
                      <a:pPr>
                        <a:lnSpc>
                          <a:spcPct val="107000"/>
                        </a:lnSpc>
                        <a:spcAft>
                          <a:spcPts val="800"/>
                        </a:spcAft>
                      </a:pPr>
                      <a:r>
                        <a:rPr lang="en-IN" sz="900">
                          <a:effectLst/>
                        </a:rPr>
                        <a:t>Category.css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t>
                      </a:r>
                      <a:r>
                        <a:rPr lang="en-IN" sz="900" dirty="0" err="1">
                          <a:effectLst/>
                        </a:rPr>
                        <a:t>display,search</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759532358"/>
                  </a:ext>
                </a:extLst>
              </a:tr>
              <a:tr h="536137">
                <a:tc>
                  <a:txBody>
                    <a:bodyPr/>
                    <a:lstStyle/>
                    <a:p>
                      <a:pPr>
                        <a:lnSpc>
                          <a:spcPct val="107000"/>
                        </a:lnSpc>
                        <a:spcAft>
                          <a:spcPts val="800"/>
                        </a:spcAft>
                      </a:pPr>
                      <a:r>
                        <a:rPr lang="en-IN" sz="900">
                          <a:effectLst/>
                        </a:rPr>
                        <a:t>Promotion details form</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Master</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promotion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Promotions.html</a:t>
                      </a:r>
                    </a:p>
                    <a:p>
                      <a:pPr>
                        <a:lnSpc>
                          <a:spcPct val="107000"/>
                        </a:lnSpc>
                        <a:spcAft>
                          <a:spcPts val="800"/>
                        </a:spcAft>
                      </a:pPr>
                      <a:r>
                        <a:rPr lang="en-IN" sz="900" dirty="0">
                          <a:effectLst/>
                        </a:rPr>
                        <a:t>Promotion.css</a:t>
                      </a:r>
                    </a:p>
                    <a:p>
                      <a:pPr>
                        <a:lnSpc>
                          <a:spcPct val="107000"/>
                        </a:lnSpc>
                        <a:spcAft>
                          <a:spcPts val="800"/>
                        </a:spcAft>
                      </a:pPr>
                      <a:r>
                        <a:rPr lang="en-IN" sz="900" dirty="0">
                          <a:effectLst/>
                        </a:rPr>
                        <a:t> </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 Promotions.html</a:t>
                      </a:r>
                    </a:p>
                    <a:p>
                      <a:pPr>
                        <a:lnSpc>
                          <a:spcPct val="107000"/>
                        </a:lnSpc>
                        <a:spcAft>
                          <a:spcPts val="800"/>
                        </a:spcAft>
                      </a:pPr>
                      <a:r>
                        <a:rPr lang="en-IN" sz="900">
                          <a:effectLst/>
                        </a:rPr>
                        <a:t>Promotion.css</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t>
                      </a:r>
                      <a:r>
                        <a:rPr lang="en-IN" sz="900" dirty="0" err="1">
                          <a:effectLst/>
                        </a:rPr>
                        <a:t>display,search</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892882636"/>
                  </a:ext>
                </a:extLst>
              </a:tr>
              <a:tr h="450620">
                <a:tc>
                  <a:txBody>
                    <a:bodyPr/>
                    <a:lstStyle/>
                    <a:p>
                      <a:pPr>
                        <a:lnSpc>
                          <a:spcPct val="107000"/>
                        </a:lnSpc>
                        <a:spcAft>
                          <a:spcPts val="800"/>
                        </a:spcAft>
                      </a:pPr>
                      <a:r>
                        <a:rPr lang="en-IN" sz="900">
                          <a:effectLst/>
                        </a:rPr>
                        <a:t>Payment method details form</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Master</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payment method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Payment method.html</a:t>
                      </a:r>
                    </a:p>
                    <a:p>
                      <a:pPr>
                        <a:lnSpc>
                          <a:spcPct val="107000"/>
                        </a:lnSpc>
                        <a:spcAft>
                          <a:spcPts val="800"/>
                        </a:spcAft>
                      </a:pPr>
                      <a:r>
                        <a:rPr lang="en-IN" sz="900" dirty="0">
                          <a:effectLst/>
                        </a:rPr>
                        <a:t>Payment.css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 Payment method.html</a:t>
                      </a:r>
                    </a:p>
                    <a:p>
                      <a:pPr>
                        <a:lnSpc>
                          <a:spcPct val="107000"/>
                        </a:lnSpc>
                        <a:spcAft>
                          <a:spcPts val="800"/>
                        </a:spcAft>
                      </a:pPr>
                      <a:r>
                        <a:rPr lang="en-IN" sz="900">
                          <a:effectLst/>
                        </a:rPr>
                        <a:t>Payment.css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t>
                      </a:r>
                      <a:r>
                        <a:rPr lang="en-IN" sz="900" dirty="0" err="1">
                          <a:effectLst/>
                        </a:rPr>
                        <a:t>update,display</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2358908038"/>
                  </a:ext>
                </a:extLst>
              </a:tr>
              <a:tr h="327101">
                <a:tc>
                  <a:txBody>
                    <a:bodyPr/>
                    <a:lstStyle/>
                    <a:p>
                      <a:pPr>
                        <a:lnSpc>
                          <a:spcPct val="107000"/>
                        </a:lnSpc>
                        <a:spcAft>
                          <a:spcPts val="800"/>
                        </a:spcAft>
                      </a:pPr>
                      <a:r>
                        <a:rPr lang="en-IN" sz="900">
                          <a:effectLst/>
                        </a:rPr>
                        <a:t>Brand details form</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Master</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brand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Brand details.html</a:t>
                      </a:r>
                    </a:p>
                    <a:p>
                      <a:pPr>
                        <a:lnSpc>
                          <a:spcPct val="107000"/>
                        </a:lnSpc>
                        <a:spcAft>
                          <a:spcPts val="800"/>
                        </a:spcAft>
                      </a:pPr>
                      <a:r>
                        <a:rPr lang="en-IN" sz="900" dirty="0">
                          <a:effectLst/>
                        </a:rPr>
                        <a:t>Brand.css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 Brand details.html</a:t>
                      </a:r>
                    </a:p>
                    <a:p>
                      <a:pPr>
                        <a:lnSpc>
                          <a:spcPct val="107000"/>
                        </a:lnSpc>
                        <a:spcAft>
                          <a:spcPts val="800"/>
                        </a:spcAft>
                      </a:pPr>
                      <a:r>
                        <a:rPr lang="en-IN" sz="900">
                          <a:effectLst/>
                        </a:rPr>
                        <a:t>Brand.css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t>
                      </a:r>
                      <a:r>
                        <a:rPr lang="en-IN" sz="900" dirty="0" err="1">
                          <a:effectLst/>
                        </a:rPr>
                        <a:t>display,search</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965754968"/>
                  </a:ext>
                </a:extLst>
              </a:tr>
              <a:tr h="574138">
                <a:tc>
                  <a:txBody>
                    <a:bodyPr/>
                    <a:lstStyle/>
                    <a:p>
                      <a:pPr>
                        <a:lnSpc>
                          <a:spcPct val="107000"/>
                        </a:lnSpc>
                        <a:spcAft>
                          <a:spcPts val="800"/>
                        </a:spcAft>
                      </a:pPr>
                      <a:r>
                        <a:rPr lang="en-IN" sz="900">
                          <a:effectLst/>
                        </a:rPr>
                        <a:t>Payment transaction form</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Transaction</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Payment transaction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Payment transaction.html</a:t>
                      </a:r>
                    </a:p>
                    <a:p>
                      <a:pPr>
                        <a:lnSpc>
                          <a:spcPct val="107000"/>
                        </a:lnSpc>
                        <a:spcAft>
                          <a:spcPts val="800"/>
                        </a:spcAft>
                      </a:pPr>
                      <a:r>
                        <a:rPr lang="en-IN" sz="900" dirty="0">
                          <a:effectLst/>
                        </a:rPr>
                        <a:t>Payment transaction.css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 Payment transaction.html</a:t>
                      </a:r>
                    </a:p>
                    <a:p>
                      <a:pPr>
                        <a:lnSpc>
                          <a:spcPct val="107000"/>
                        </a:lnSpc>
                        <a:spcAft>
                          <a:spcPts val="800"/>
                        </a:spcAft>
                      </a:pPr>
                      <a:r>
                        <a:rPr lang="en-IN" sz="900">
                          <a:effectLst/>
                        </a:rPr>
                        <a:t>Payment transaction.css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t>
                      </a:r>
                      <a:r>
                        <a:rPr lang="en-IN" sz="900" dirty="0" err="1">
                          <a:effectLst/>
                        </a:rPr>
                        <a:t>display,search</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142086210"/>
                  </a:ext>
                </a:extLst>
              </a:tr>
              <a:tr h="574138">
                <a:tc>
                  <a:txBody>
                    <a:bodyPr/>
                    <a:lstStyle/>
                    <a:p>
                      <a:pPr>
                        <a:lnSpc>
                          <a:spcPct val="107000"/>
                        </a:lnSpc>
                        <a:spcAft>
                          <a:spcPts val="800"/>
                        </a:spcAft>
                      </a:pPr>
                      <a:r>
                        <a:rPr lang="en-IN" sz="900">
                          <a:effectLst/>
                        </a:rPr>
                        <a:t>Refund transaction form</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Transaction</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Refund transaction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Refundtransaction.html</a:t>
                      </a:r>
                    </a:p>
                    <a:p>
                      <a:pPr>
                        <a:lnSpc>
                          <a:spcPct val="107000"/>
                        </a:lnSpc>
                        <a:spcAft>
                          <a:spcPts val="800"/>
                        </a:spcAft>
                      </a:pPr>
                      <a:r>
                        <a:rPr lang="en-IN" sz="900" dirty="0">
                          <a:effectLst/>
                        </a:rPr>
                        <a:t>Refund.css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 Refundtransaction.html</a:t>
                      </a:r>
                    </a:p>
                    <a:p>
                      <a:pPr>
                        <a:lnSpc>
                          <a:spcPct val="107000"/>
                        </a:lnSpc>
                        <a:spcAft>
                          <a:spcPts val="800"/>
                        </a:spcAft>
                      </a:pPr>
                      <a:r>
                        <a:rPr lang="en-IN" sz="900">
                          <a:effectLst/>
                        </a:rPr>
                        <a:t>Refund.css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update</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233592657"/>
                  </a:ext>
                </a:extLst>
              </a:tr>
              <a:tr h="327101">
                <a:tc>
                  <a:txBody>
                    <a:bodyPr/>
                    <a:lstStyle/>
                    <a:p>
                      <a:pPr>
                        <a:lnSpc>
                          <a:spcPct val="107000"/>
                        </a:lnSpc>
                        <a:spcAft>
                          <a:spcPts val="800"/>
                        </a:spcAft>
                      </a:pPr>
                      <a:r>
                        <a:rPr lang="en-IN" sz="900">
                          <a:effectLst/>
                        </a:rPr>
                        <a:t>Address form</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Transaction</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address details</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Address.html</a:t>
                      </a:r>
                    </a:p>
                    <a:p>
                      <a:pPr>
                        <a:lnSpc>
                          <a:spcPct val="107000"/>
                        </a:lnSpc>
                        <a:spcAft>
                          <a:spcPts val="800"/>
                        </a:spcAft>
                      </a:pPr>
                      <a:r>
                        <a:rPr lang="en-IN" sz="900" dirty="0">
                          <a:effectLst/>
                        </a:rPr>
                        <a:t>Address.css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Address.html</a:t>
                      </a:r>
                    </a:p>
                    <a:p>
                      <a:pPr>
                        <a:lnSpc>
                          <a:spcPct val="107000"/>
                        </a:lnSpc>
                        <a:spcAft>
                          <a:spcPts val="800"/>
                        </a:spcAft>
                      </a:pPr>
                      <a:r>
                        <a:rPr lang="en-IN" sz="900" dirty="0">
                          <a:effectLst/>
                        </a:rPr>
                        <a:t>Address.css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t>
                      </a:r>
                      <a:r>
                        <a:rPr lang="en-IN" sz="900" dirty="0" err="1">
                          <a:effectLst/>
                        </a:rPr>
                        <a:t>insert,update</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3706288414"/>
                  </a:ext>
                </a:extLst>
              </a:tr>
              <a:tr h="327101">
                <a:tc>
                  <a:txBody>
                    <a:bodyPr/>
                    <a:lstStyle/>
                    <a:p>
                      <a:pPr>
                        <a:lnSpc>
                          <a:spcPct val="107000"/>
                        </a:lnSpc>
                        <a:spcAft>
                          <a:spcPts val="800"/>
                        </a:spcAft>
                      </a:pPr>
                      <a:r>
                        <a:rPr lang="en-IN" sz="900">
                          <a:effectLst/>
                        </a:rPr>
                        <a:t>Order details form</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Transaction</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order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Order details.html</a:t>
                      </a:r>
                    </a:p>
                    <a:p>
                      <a:pPr>
                        <a:lnSpc>
                          <a:spcPct val="107000"/>
                        </a:lnSpc>
                        <a:spcAft>
                          <a:spcPts val="800"/>
                        </a:spcAft>
                      </a:pPr>
                      <a:r>
                        <a:rPr lang="en-IN" sz="900" dirty="0">
                          <a:effectLst/>
                        </a:rPr>
                        <a:t>Order.css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Order details.html</a:t>
                      </a:r>
                    </a:p>
                    <a:p>
                      <a:pPr>
                        <a:lnSpc>
                          <a:spcPct val="107000"/>
                        </a:lnSpc>
                        <a:spcAft>
                          <a:spcPts val="800"/>
                        </a:spcAft>
                      </a:pPr>
                      <a:r>
                        <a:rPr lang="en-IN" sz="900" dirty="0">
                          <a:effectLst/>
                        </a:rPr>
                        <a:t>Order.css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t>
                      </a:r>
                      <a:r>
                        <a:rPr lang="en-IN" sz="900" dirty="0" err="1">
                          <a:effectLst/>
                        </a:rPr>
                        <a:t>display,search</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3074693380"/>
                  </a:ext>
                </a:extLst>
              </a:tr>
              <a:tr h="327101">
                <a:tc>
                  <a:txBody>
                    <a:bodyPr/>
                    <a:lstStyle/>
                    <a:p>
                      <a:pPr>
                        <a:lnSpc>
                          <a:spcPct val="107000"/>
                        </a:lnSpc>
                        <a:spcAft>
                          <a:spcPts val="800"/>
                        </a:spcAft>
                      </a:pPr>
                      <a:r>
                        <a:rPr lang="en-IN" sz="900">
                          <a:effectLst/>
                        </a:rPr>
                        <a:t>Cart form </a:t>
                      </a:r>
                    </a:p>
                    <a:p>
                      <a:pPr>
                        <a:lnSpc>
                          <a:spcPct val="107000"/>
                        </a:lnSpc>
                        <a:spcAft>
                          <a:spcPts val="800"/>
                        </a:spcAft>
                      </a:pPr>
                      <a:r>
                        <a:rPr lang="en-IN" sz="900">
                          <a:effectLst/>
                        </a:rPr>
                        <a:t> </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Transaction</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cart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 Cart.html</a:t>
                      </a:r>
                    </a:p>
                    <a:p>
                      <a:pPr>
                        <a:lnSpc>
                          <a:spcPct val="107000"/>
                        </a:lnSpc>
                        <a:spcAft>
                          <a:spcPts val="800"/>
                        </a:spcAft>
                      </a:pPr>
                      <a:r>
                        <a:rPr lang="en-IN" sz="900">
                          <a:effectLst/>
                        </a:rPr>
                        <a:t>Cart.css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Cart.html</a:t>
                      </a:r>
                    </a:p>
                    <a:p>
                      <a:pPr>
                        <a:lnSpc>
                          <a:spcPct val="107000"/>
                        </a:lnSpc>
                        <a:spcAft>
                          <a:spcPts val="800"/>
                        </a:spcAft>
                      </a:pPr>
                      <a:r>
                        <a:rPr lang="en-IN" sz="900" dirty="0">
                          <a:effectLst/>
                        </a:rPr>
                        <a:t>Cart.css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t>
                      </a:r>
                      <a:r>
                        <a:rPr lang="en-IN" sz="900" dirty="0" err="1">
                          <a:effectLst/>
                        </a:rPr>
                        <a:t>insert,uodate,delete</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1052293307"/>
                  </a:ext>
                </a:extLst>
              </a:tr>
              <a:tr h="450620">
                <a:tc>
                  <a:txBody>
                    <a:bodyPr/>
                    <a:lstStyle/>
                    <a:p>
                      <a:pPr>
                        <a:lnSpc>
                          <a:spcPct val="107000"/>
                        </a:lnSpc>
                        <a:spcAft>
                          <a:spcPts val="800"/>
                        </a:spcAft>
                      </a:pPr>
                      <a:r>
                        <a:rPr lang="en-IN" sz="900" dirty="0">
                          <a:effectLst/>
                        </a:rPr>
                        <a:t>Product detail form</a:t>
                      </a:r>
                    </a:p>
                    <a:p>
                      <a:pPr>
                        <a:lnSpc>
                          <a:spcPct val="107000"/>
                        </a:lnSpc>
                        <a:spcAft>
                          <a:spcPts val="800"/>
                        </a:spcAft>
                      </a:pPr>
                      <a:r>
                        <a:rPr lang="en-IN" sz="900" dirty="0">
                          <a:effectLst/>
                        </a:rPr>
                        <a:t> </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Transaction</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product details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a:effectLst/>
                        </a:rPr>
                        <a:t> product details.html</a:t>
                      </a:r>
                    </a:p>
                    <a:p>
                      <a:pPr>
                        <a:lnSpc>
                          <a:spcPct val="107000"/>
                        </a:lnSpc>
                        <a:spcAft>
                          <a:spcPts val="800"/>
                        </a:spcAft>
                      </a:pPr>
                      <a:r>
                        <a:rPr lang="en-IN" sz="900">
                          <a:effectLst/>
                        </a:rPr>
                        <a:t>product.css</a:t>
                      </a:r>
                      <a:endParaRPr lang="en-IN" sz="90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product details.html</a:t>
                      </a:r>
                    </a:p>
                    <a:p>
                      <a:pPr>
                        <a:lnSpc>
                          <a:spcPct val="107000"/>
                        </a:lnSpc>
                        <a:spcAft>
                          <a:spcPts val="800"/>
                        </a:spcAft>
                      </a:pPr>
                      <a:r>
                        <a:rPr lang="en-IN" sz="900" dirty="0">
                          <a:effectLst/>
                        </a:rPr>
                        <a:t>product.css</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tc>
                  <a:txBody>
                    <a:bodyPr/>
                    <a:lstStyle/>
                    <a:p>
                      <a:pPr>
                        <a:lnSpc>
                          <a:spcPct val="107000"/>
                        </a:lnSpc>
                        <a:spcAft>
                          <a:spcPts val="800"/>
                        </a:spcAft>
                      </a:pPr>
                      <a:r>
                        <a:rPr lang="en-IN" sz="900" dirty="0">
                          <a:effectLst/>
                        </a:rPr>
                        <a:t> </a:t>
                      </a:r>
                      <a:r>
                        <a:rPr lang="en-IN" sz="900" dirty="0" err="1">
                          <a:effectLst/>
                        </a:rPr>
                        <a:t>display,search</a:t>
                      </a:r>
                      <a:endParaRPr lang="en-IN" sz="900" dirty="0">
                        <a:effectLst/>
                        <a:latin typeface="Calibri" panose="020F0502020204030204" pitchFamily="34" charset="0"/>
                        <a:ea typeface="Calibri" panose="020F0502020204030204" pitchFamily="34" charset="0"/>
                        <a:cs typeface="Arial" panose="020B0604020202020204" pitchFamily="34" charset="0"/>
                      </a:endParaRPr>
                    </a:p>
                  </a:txBody>
                  <a:tcPr marL="10338" marR="10338" marT="0" marB="0"/>
                </a:tc>
                <a:extLst>
                  <a:ext uri="{0D108BD9-81ED-4DB2-BD59-A6C34878D82A}">
                    <a16:rowId xmlns:a16="http://schemas.microsoft.com/office/drawing/2014/main" val="738728445"/>
                  </a:ext>
                </a:extLst>
              </a:tr>
            </a:tbl>
          </a:graphicData>
        </a:graphic>
      </p:graphicFrame>
    </p:spTree>
    <p:extLst>
      <p:ext uri="{BB962C8B-B14F-4D97-AF65-F5344CB8AC3E}">
        <p14:creationId xmlns:p14="http://schemas.microsoft.com/office/powerpoint/2010/main" val="1501850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A94AB39D-0E71-523A-BDF3-AAEBEA682A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9200" y="4242135"/>
            <a:ext cx="3437869" cy="2615865"/>
          </a:xfrm>
          <a:prstGeom prst="rect">
            <a:avLst/>
          </a:prstGeom>
        </p:spPr>
      </p:pic>
      <p:pic>
        <p:nvPicPr>
          <p:cNvPr id="24" name="Picture 23">
            <a:extLst>
              <a:ext uri="{FF2B5EF4-FFF2-40B4-BE49-F238E27FC236}">
                <a16:creationId xmlns:a16="http://schemas.microsoft.com/office/drawing/2014/main" id="{4636E0E5-211B-70AC-839A-24DAB184AE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96749" y="2731581"/>
            <a:ext cx="2912451" cy="2323152"/>
          </a:xfrm>
          <a:prstGeom prst="rect">
            <a:avLst/>
          </a:prstGeom>
        </p:spPr>
      </p:pic>
      <p:pic>
        <p:nvPicPr>
          <p:cNvPr id="26" name="Picture 25">
            <a:extLst>
              <a:ext uri="{FF2B5EF4-FFF2-40B4-BE49-F238E27FC236}">
                <a16:creationId xmlns:a16="http://schemas.microsoft.com/office/drawing/2014/main" id="{10147CE8-7EA0-F5A5-983F-A9A681930E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36869" y="4242135"/>
            <a:ext cx="3037249" cy="2615865"/>
          </a:xfrm>
          <a:prstGeom prst="rect">
            <a:avLst/>
          </a:prstGeom>
        </p:spPr>
      </p:pic>
      <p:pic>
        <p:nvPicPr>
          <p:cNvPr id="28" name="Picture 27">
            <a:extLst>
              <a:ext uri="{FF2B5EF4-FFF2-40B4-BE49-F238E27FC236}">
                <a16:creationId xmlns:a16="http://schemas.microsoft.com/office/drawing/2014/main" id="{2D720CA4-66CA-CE8B-D2A6-C4248B8364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483927"/>
            <a:ext cx="2848794" cy="2570806"/>
          </a:xfrm>
          <a:prstGeom prst="rect">
            <a:avLst/>
          </a:prstGeom>
        </p:spPr>
      </p:pic>
      <p:pic>
        <p:nvPicPr>
          <p:cNvPr id="30" name="Picture 29">
            <a:extLst>
              <a:ext uri="{FF2B5EF4-FFF2-40B4-BE49-F238E27FC236}">
                <a16:creationId xmlns:a16="http://schemas.microsoft.com/office/drawing/2014/main" id="{F2885770-429C-95B9-7BE5-A42D4D9BA2F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 y="10726"/>
            <a:ext cx="2796754" cy="2473201"/>
          </a:xfrm>
          <a:prstGeom prst="rect">
            <a:avLst/>
          </a:prstGeom>
        </p:spPr>
      </p:pic>
      <p:pic>
        <p:nvPicPr>
          <p:cNvPr id="32" name="Picture 31">
            <a:extLst>
              <a:ext uri="{FF2B5EF4-FFF2-40B4-BE49-F238E27FC236}">
                <a16:creationId xmlns:a16="http://schemas.microsoft.com/office/drawing/2014/main" id="{87F9B29F-9E3B-3A4C-EC3E-3681B15D9591}"/>
              </a:ext>
            </a:extLst>
          </p:cNvPr>
          <p:cNvPicPr>
            <a:picLocks noChangeAspect="1"/>
          </p:cNvPicPr>
          <p:nvPr/>
        </p:nvPicPr>
        <p:blipFill rotWithShape="1">
          <a:blip r:embed="rId7">
            <a:extLst>
              <a:ext uri="{28A0092B-C50C-407E-A947-70E740481C1C}">
                <a14:useLocalDpi xmlns:a14="http://schemas.microsoft.com/office/drawing/2010/main" val="0"/>
              </a:ext>
            </a:extLst>
          </a:blip>
          <a:srcRect t="3448" b="3097"/>
          <a:stretch/>
        </p:blipFill>
        <p:spPr>
          <a:xfrm>
            <a:off x="-1" y="5054733"/>
            <a:ext cx="5709199" cy="1834099"/>
          </a:xfrm>
          <a:prstGeom prst="rect">
            <a:avLst/>
          </a:prstGeom>
        </p:spPr>
      </p:pic>
      <p:pic>
        <p:nvPicPr>
          <p:cNvPr id="34" name="Picture 33">
            <a:extLst>
              <a:ext uri="{FF2B5EF4-FFF2-40B4-BE49-F238E27FC236}">
                <a16:creationId xmlns:a16="http://schemas.microsoft.com/office/drawing/2014/main" id="{C2CF4293-2FD8-DBAC-6C11-46A8556BDA7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17845" y="10726"/>
            <a:ext cx="3556274" cy="2009878"/>
          </a:xfrm>
          <a:prstGeom prst="rect">
            <a:avLst/>
          </a:prstGeom>
        </p:spPr>
      </p:pic>
      <p:pic>
        <p:nvPicPr>
          <p:cNvPr id="36" name="Picture 35">
            <a:extLst>
              <a:ext uri="{FF2B5EF4-FFF2-40B4-BE49-F238E27FC236}">
                <a16:creationId xmlns:a16="http://schemas.microsoft.com/office/drawing/2014/main" id="{41C88AB1-E3F5-25DA-EDDD-8C399D14E22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96750" y="0"/>
            <a:ext cx="2912451" cy="2731581"/>
          </a:xfrm>
          <a:prstGeom prst="rect">
            <a:avLst/>
          </a:prstGeom>
        </p:spPr>
      </p:pic>
      <p:pic>
        <p:nvPicPr>
          <p:cNvPr id="38" name="Picture 37">
            <a:extLst>
              <a:ext uri="{FF2B5EF4-FFF2-40B4-BE49-F238E27FC236}">
                <a16:creationId xmlns:a16="http://schemas.microsoft.com/office/drawing/2014/main" id="{E9D7EF1F-B178-E66E-94A4-31B62BB6ACB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709200" y="0"/>
            <a:ext cx="2908641" cy="2615865"/>
          </a:xfrm>
          <a:prstGeom prst="rect">
            <a:avLst/>
          </a:prstGeom>
        </p:spPr>
      </p:pic>
      <p:pic>
        <p:nvPicPr>
          <p:cNvPr id="40" name="Picture 39">
            <a:extLst>
              <a:ext uri="{FF2B5EF4-FFF2-40B4-BE49-F238E27FC236}">
                <a16:creationId xmlns:a16="http://schemas.microsoft.com/office/drawing/2014/main" id="{4E4B7D51-E8CC-290E-5E2D-B9662760E2A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17843" y="2020604"/>
            <a:ext cx="3556275" cy="2221531"/>
          </a:xfrm>
          <a:prstGeom prst="rect">
            <a:avLst/>
          </a:prstGeom>
        </p:spPr>
      </p:pic>
      <p:sp>
        <p:nvSpPr>
          <p:cNvPr id="41" name="TextBox 40">
            <a:extLst>
              <a:ext uri="{FF2B5EF4-FFF2-40B4-BE49-F238E27FC236}">
                <a16:creationId xmlns:a16="http://schemas.microsoft.com/office/drawing/2014/main" id="{5CC42AD0-8173-F457-760D-66E80C5FB1B7}"/>
              </a:ext>
            </a:extLst>
          </p:cNvPr>
          <p:cNvSpPr txBox="1"/>
          <p:nvPr/>
        </p:nvSpPr>
        <p:spPr>
          <a:xfrm>
            <a:off x="5971586" y="3123716"/>
            <a:ext cx="2409634" cy="769441"/>
          </a:xfrm>
          <a:prstGeom prst="rect">
            <a:avLst/>
          </a:prstGeom>
          <a:noFill/>
        </p:spPr>
        <p:txBody>
          <a:bodyPr wrap="none" rtlCol="0">
            <a:spAutoFit/>
          </a:bodyPr>
          <a:lstStyle/>
          <a:p>
            <a:r>
              <a:rPr lang="en-IN" sz="4400" dirty="0">
                <a:solidFill>
                  <a:schemeClr val="tx2">
                    <a:lumMod val="75000"/>
                  </a:schemeClr>
                </a:solidFill>
                <a:latin typeface="Arial Black" panose="020B0A04020102020204" pitchFamily="34" charset="0"/>
              </a:rPr>
              <a:t>FORMS</a:t>
            </a:r>
          </a:p>
        </p:txBody>
      </p:sp>
    </p:spTree>
    <p:extLst>
      <p:ext uri="{BB962C8B-B14F-4D97-AF65-F5344CB8AC3E}">
        <p14:creationId xmlns:p14="http://schemas.microsoft.com/office/powerpoint/2010/main" val="2299699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9B71-AAC5-6E85-D091-EF8831E0A56A}"/>
              </a:ext>
            </a:extLst>
          </p:cNvPr>
          <p:cNvSpPr>
            <a:spLocks noGrp="1"/>
          </p:cNvSpPr>
          <p:nvPr>
            <p:ph type="title"/>
          </p:nvPr>
        </p:nvSpPr>
        <p:spPr>
          <a:xfrm>
            <a:off x="4152092" y="116632"/>
            <a:ext cx="3596607" cy="578768"/>
          </a:xfrm>
        </p:spPr>
        <p:txBody>
          <a:bodyPr>
            <a:normAutofit fontScale="90000"/>
          </a:bodyPr>
          <a:lstStyle/>
          <a:p>
            <a:r>
              <a:rPr lang="en-US" dirty="0"/>
              <a:t>NO SQL</a:t>
            </a:r>
            <a:endParaRPr lang="en-IN" dirty="0"/>
          </a:p>
        </p:txBody>
      </p:sp>
      <p:graphicFrame>
        <p:nvGraphicFramePr>
          <p:cNvPr id="6" name="Table 5">
            <a:extLst>
              <a:ext uri="{FF2B5EF4-FFF2-40B4-BE49-F238E27FC236}">
                <a16:creationId xmlns:a16="http://schemas.microsoft.com/office/drawing/2014/main" id="{21EB5849-FB8D-AABC-8C60-C9B236F90BA2}"/>
              </a:ext>
            </a:extLst>
          </p:cNvPr>
          <p:cNvGraphicFramePr>
            <a:graphicFrameLocks noGrp="1"/>
          </p:cNvGraphicFramePr>
          <p:nvPr>
            <p:extLst>
              <p:ext uri="{D42A27DB-BD31-4B8C-83A1-F6EECF244321}">
                <p14:modId xmlns:p14="http://schemas.microsoft.com/office/powerpoint/2010/main" val="2241771846"/>
              </p:ext>
            </p:extLst>
          </p:nvPr>
        </p:nvGraphicFramePr>
        <p:xfrm>
          <a:off x="5950395" y="4437112"/>
          <a:ext cx="5965644" cy="2129928"/>
        </p:xfrm>
        <a:graphic>
          <a:graphicData uri="http://schemas.openxmlformats.org/drawingml/2006/table">
            <a:tbl>
              <a:tblPr firstRow="1" bandRow="1">
                <a:tableStyleId>{5C22544A-7EE6-4342-B048-85BDC9FD1C3A}</a:tableStyleId>
              </a:tblPr>
              <a:tblGrid>
                <a:gridCol w="994274">
                  <a:extLst>
                    <a:ext uri="{9D8B030D-6E8A-4147-A177-3AD203B41FA5}">
                      <a16:colId xmlns:a16="http://schemas.microsoft.com/office/drawing/2014/main" val="2085732368"/>
                    </a:ext>
                  </a:extLst>
                </a:gridCol>
                <a:gridCol w="994274">
                  <a:extLst>
                    <a:ext uri="{9D8B030D-6E8A-4147-A177-3AD203B41FA5}">
                      <a16:colId xmlns:a16="http://schemas.microsoft.com/office/drawing/2014/main" val="1645373172"/>
                    </a:ext>
                  </a:extLst>
                </a:gridCol>
                <a:gridCol w="994274">
                  <a:extLst>
                    <a:ext uri="{9D8B030D-6E8A-4147-A177-3AD203B41FA5}">
                      <a16:colId xmlns:a16="http://schemas.microsoft.com/office/drawing/2014/main" val="2056339266"/>
                    </a:ext>
                  </a:extLst>
                </a:gridCol>
                <a:gridCol w="994274">
                  <a:extLst>
                    <a:ext uri="{9D8B030D-6E8A-4147-A177-3AD203B41FA5}">
                      <a16:colId xmlns:a16="http://schemas.microsoft.com/office/drawing/2014/main" val="3473446470"/>
                    </a:ext>
                  </a:extLst>
                </a:gridCol>
                <a:gridCol w="994274">
                  <a:extLst>
                    <a:ext uri="{9D8B030D-6E8A-4147-A177-3AD203B41FA5}">
                      <a16:colId xmlns:a16="http://schemas.microsoft.com/office/drawing/2014/main" val="688333460"/>
                    </a:ext>
                  </a:extLst>
                </a:gridCol>
                <a:gridCol w="994274">
                  <a:extLst>
                    <a:ext uri="{9D8B030D-6E8A-4147-A177-3AD203B41FA5}">
                      <a16:colId xmlns:a16="http://schemas.microsoft.com/office/drawing/2014/main" val="2531190361"/>
                    </a:ext>
                  </a:extLst>
                </a:gridCol>
              </a:tblGrid>
              <a:tr h="370840">
                <a:tc>
                  <a:txBody>
                    <a:bodyPr/>
                    <a:lstStyle/>
                    <a:p>
                      <a:pPr algn="l" rtl="0" fontAlgn="base"/>
                      <a:r>
                        <a:rPr lang="en-IN" sz="1300" b="1" i="0" dirty="0">
                          <a:solidFill>
                            <a:srgbClr val="FFFFFF"/>
                          </a:solidFill>
                          <a:effectLst/>
                          <a:latin typeface="Calibri" panose="020F0502020204030204" pitchFamily="34" charset="0"/>
                        </a:rPr>
                        <a:t>Form Name​</a:t>
                      </a:r>
                      <a:endParaRPr lang="en-IN" sz="1500" b="1" i="0" dirty="0">
                        <a:solidFill>
                          <a:srgbClr val="FFFFFF"/>
                        </a:solidFill>
                        <a:effectLst/>
                      </a:endParaRPr>
                    </a:p>
                  </a:txBody>
                  <a:tcPr marL="74364" marR="74364" marT="37182" marB="37182"/>
                </a:tc>
                <a:tc>
                  <a:txBody>
                    <a:bodyPr/>
                    <a:lstStyle/>
                    <a:p>
                      <a:pPr algn="l" rtl="0" fontAlgn="base"/>
                      <a:r>
                        <a:rPr lang="en-IN" sz="1300" b="1" i="0" dirty="0">
                          <a:solidFill>
                            <a:srgbClr val="FFFFFF"/>
                          </a:solidFill>
                          <a:effectLst/>
                          <a:latin typeface="Calibri" panose="020F0502020204030204" pitchFamily="34" charset="0"/>
                        </a:rPr>
                        <a:t>Category(Master​</a:t>
                      </a:r>
                      <a:endParaRPr lang="en-IN" sz="1500" b="1" i="0" dirty="0">
                        <a:solidFill>
                          <a:srgbClr val="FFFFFF"/>
                        </a:solidFill>
                        <a:effectLst/>
                      </a:endParaRPr>
                    </a:p>
                    <a:p>
                      <a:pPr algn="l" rtl="0" fontAlgn="base"/>
                      <a:r>
                        <a:rPr lang="en-IN" sz="1300" b="1" i="0" dirty="0">
                          <a:solidFill>
                            <a:srgbClr val="FFFFFF"/>
                          </a:solidFill>
                          <a:effectLst/>
                          <a:latin typeface="Calibri" panose="020F0502020204030204" pitchFamily="34" charset="0"/>
                        </a:rPr>
                        <a:t>/Transaction)​</a:t>
                      </a:r>
                      <a:endParaRPr lang="en-IN" sz="1500" b="1" i="0" dirty="0">
                        <a:solidFill>
                          <a:srgbClr val="FFFFFF"/>
                        </a:solidFill>
                        <a:effectLst/>
                      </a:endParaRPr>
                    </a:p>
                  </a:txBody>
                  <a:tcPr marL="74364" marR="74364" marT="37182" marB="37182"/>
                </a:tc>
                <a:tc>
                  <a:txBody>
                    <a:bodyPr/>
                    <a:lstStyle/>
                    <a:p>
                      <a:pPr algn="l" rtl="0" fontAlgn="base"/>
                      <a:r>
                        <a:rPr lang="en-US" sz="1300" b="1" i="0" dirty="0">
                          <a:solidFill>
                            <a:srgbClr val="FFFFFF"/>
                          </a:solidFill>
                          <a:effectLst/>
                          <a:latin typeface="Calibri" panose="020F0502020204030204" pitchFamily="34" charset="0"/>
                        </a:rPr>
                        <a:t>Table Name associated with the form​</a:t>
                      </a:r>
                      <a:endParaRPr lang="en-US" sz="1500" b="1" i="0" dirty="0">
                        <a:solidFill>
                          <a:srgbClr val="FFFFFF"/>
                        </a:solidFill>
                        <a:effectLst/>
                      </a:endParaRPr>
                    </a:p>
                  </a:txBody>
                  <a:tcPr marL="74364" marR="74364" marT="37182" marB="37182"/>
                </a:tc>
                <a:tc>
                  <a:txBody>
                    <a:bodyPr/>
                    <a:lstStyle/>
                    <a:p>
                      <a:pPr algn="l" rtl="0" fontAlgn="base"/>
                      <a:r>
                        <a:rPr lang="en-IN" sz="1300" b="1" i="0" dirty="0">
                          <a:solidFill>
                            <a:srgbClr val="FFFFFF"/>
                          </a:solidFill>
                          <a:effectLst/>
                          <a:latin typeface="Calibri" panose="020F0502020204030204" pitchFamily="34" charset="0"/>
                        </a:rPr>
                        <a:t>Form Name /</a:t>
                      </a:r>
                      <a:r>
                        <a:rPr lang="en-IN" sz="1300" b="1" i="0" dirty="0" err="1">
                          <a:solidFill>
                            <a:srgbClr val="FFFFFF"/>
                          </a:solidFill>
                          <a:effectLst/>
                          <a:latin typeface="Calibri" panose="020F0502020204030204" pitchFamily="34" charset="0"/>
                        </a:rPr>
                        <a:t>css</a:t>
                      </a:r>
                      <a:r>
                        <a:rPr lang="en-IN" sz="1300" b="1" i="0" dirty="0">
                          <a:solidFill>
                            <a:srgbClr val="FFFFFF"/>
                          </a:solidFill>
                          <a:effectLst/>
                          <a:latin typeface="Calibri" panose="020F0502020204030204" pitchFamily="34" charset="0"/>
                        </a:rPr>
                        <a:t>​</a:t>
                      </a:r>
                      <a:endParaRPr lang="en-IN" sz="1500" b="1" i="0" dirty="0">
                        <a:solidFill>
                          <a:srgbClr val="FFFFFF"/>
                        </a:solidFill>
                        <a:effectLst/>
                      </a:endParaRPr>
                    </a:p>
                    <a:p>
                      <a:pPr algn="l" rtl="0" fontAlgn="base"/>
                      <a:r>
                        <a:rPr lang="en-IN" sz="1300" b="1" i="0" dirty="0">
                          <a:solidFill>
                            <a:srgbClr val="FFFFFF"/>
                          </a:solidFill>
                          <a:effectLst/>
                          <a:latin typeface="Calibri" panose="020F0502020204030204" pitchFamily="34" charset="0"/>
                        </a:rPr>
                        <a:t>For ex: Emp_master.html​</a:t>
                      </a:r>
                      <a:endParaRPr lang="en-IN" sz="1500" b="1" i="0" dirty="0">
                        <a:solidFill>
                          <a:srgbClr val="FFFFFF"/>
                        </a:solidFill>
                        <a:effectLst/>
                      </a:endParaRPr>
                    </a:p>
                    <a:p>
                      <a:pPr algn="l" rtl="0" fontAlgn="base"/>
                      <a:r>
                        <a:rPr lang="en-IN" sz="1300" b="1" i="0" dirty="0">
                          <a:solidFill>
                            <a:srgbClr val="FFFFFF"/>
                          </a:solidFill>
                          <a:effectLst/>
                          <a:latin typeface="Calibri" panose="020F0502020204030204" pitchFamily="34" charset="0"/>
                        </a:rPr>
                        <a:t>Emp_master.css​</a:t>
                      </a:r>
                      <a:endParaRPr lang="en-IN" sz="1500" b="1" i="0" dirty="0">
                        <a:solidFill>
                          <a:srgbClr val="FFFFFF"/>
                        </a:solidFill>
                        <a:effectLst/>
                      </a:endParaRPr>
                    </a:p>
                  </a:txBody>
                  <a:tcPr marL="74364" marR="74364" marT="37182" marB="37182"/>
                </a:tc>
                <a:tc>
                  <a:txBody>
                    <a:bodyPr/>
                    <a:lstStyle/>
                    <a:p>
                      <a:pPr algn="l" rtl="0" fontAlgn="base"/>
                      <a:r>
                        <a:rPr lang="en-US" sz="1300" b="1" i="0" dirty="0">
                          <a:solidFill>
                            <a:srgbClr val="FFFFFF"/>
                          </a:solidFill>
                          <a:effectLst/>
                          <a:latin typeface="Calibri" panose="020F0502020204030204" pitchFamily="34" charset="0"/>
                        </a:rPr>
                        <a:t>File Name for reference in the shared drive​</a:t>
                      </a:r>
                      <a:endParaRPr lang="en-US" sz="1500" b="1" i="0" dirty="0">
                        <a:solidFill>
                          <a:srgbClr val="FFFFFF"/>
                        </a:solidFill>
                        <a:effectLst/>
                      </a:endParaRPr>
                    </a:p>
                  </a:txBody>
                  <a:tcPr marL="74364" marR="74364" marT="37182" marB="37182"/>
                </a:tc>
                <a:tc>
                  <a:txBody>
                    <a:bodyPr/>
                    <a:lstStyle/>
                    <a:p>
                      <a:pPr algn="l" rtl="0" fontAlgn="base"/>
                      <a:r>
                        <a:rPr lang="en-US" sz="1300" b="1" i="0" dirty="0">
                          <a:solidFill>
                            <a:srgbClr val="FFFFFF"/>
                          </a:solidFill>
                          <a:effectLst/>
                          <a:latin typeface="Calibri" panose="020F0502020204030204" pitchFamily="34" charset="0"/>
                        </a:rPr>
                        <a:t>Type of operations​</a:t>
                      </a:r>
                      <a:endParaRPr lang="en-US" sz="1500" b="1" i="0" dirty="0">
                        <a:solidFill>
                          <a:srgbClr val="FFFFFF"/>
                        </a:solidFill>
                        <a:effectLst/>
                      </a:endParaRPr>
                    </a:p>
                    <a:p>
                      <a:pPr algn="l" rtl="0" fontAlgn="base"/>
                      <a:r>
                        <a:rPr lang="en-US" sz="1300" b="1" i="0" dirty="0">
                          <a:solidFill>
                            <a:srgbClr val="FFFFFF"/>
                          </a:solidFill>
                          <a:effectLst/>
                          <a:latin typeface="Calibri" panose="020F0502020204030204" pitchFamily="34" charset="0"/>
                        </a:rPr>
                        <a:t>(Insert/Update/Delete​</a:t>
                      </a:r>
                      <a:endParaRPr lang="en-US" sz="1500" b="1" i="0" dirty="0">
                        <a:solidFill>
                          <a:srgbClr val="FFFFFF"/>
                        </a:solidFill>
                        <a:effectLst/>
                      </a:endParaRPr>
                    </a:p>
                    <a:p>
                      <a:pPr algn="l" rtl="0" fontAlgn="base"/>
                      <a:r>
                        <a:rPr lang="en-US" sz="1300" b="1" i="0" dirty="0">
                          <a:solidFill>
                            <a:srgbClr val="FFFFFF"/>
                          </a:solidFill>
                          <a:effectLst/>
                          <a:latin typeface="Calibri" panose="020F0502020204030204" pitchFamily="34" charset="0"/>
                        </a:rPr>
                        <a:t>/Search/Display)​</a:t>
                      </a:r>
                      <a:endParaRPr lang="en-US" sz="1500" b="1" i="0" dirty="0">
                        <a:solidFill>
                          <a:srgbClr val="FFFFFF"/>
                        </a:solidFill>
                        <a:effectLst/>
                      </a:endParaRPr>
                    </a:p>
                  </a:txBody>
                  <a:tcPr marL="74364" marR="74364" marT="37182" marB="37182"/>
                </a:tc>
                <a:extLst>
                  <a:ext uri="{0D108BD9-81ED-4DB2-BD59-A6C34878D82A}">
                    <a16:rowId xmlns:a16="http://schemas.microsoft.com/office/drawing/2014/main" val="650583226"/>
                  </a:ext>
                </a:extLst>
              </a:tr>
              <a:tr h="370840">
                <a:tc>
                  <a:txBody>
                    <a:bodyPr/>
                    <a:lstStyle/>
                    <a:p>
                      <a:r>
                        <a:rPr lang="en-IN" dirty="0"/>
                        <a:t>Signup form</a:t>
                      </a:r>
                    </a:p>
                  </a:txBody>
                  <a:tcPr/>
                </a:tc>
                <a:tc>
                  <a:txBody>
                    <a:bodyPr/>
                    <a:lstStyle/>
                    <a:p>
                      <a:pPr algn="l" rtl="0" fontAlgn="base"/>
                      <a:r>
                        <a:rPr lang="en-IN" sz="1300" b="0" i="0" dirty="0">
                          <a:solidFill>
                            <a:srgbClr val="000000"/>
                          </a:solidFill>
                          <a:effectLst/>
                          <a:latin typeface="Calibri" panose="020F0502020204030204" pitchFamily="34" charset="0"/>
                        </a:rPr>
                        <a:t>user form​</a:t>
                      </a:r>
                      <a:endParaRPr lang="en-IN" sz="1500" b="0" i="0" dirty="0">
                        <a:solidFill>
                          <a:srgbClr val="000000"/>
                        </a:solidFill>
                        <a:effectLst/>
                      </a:endParaRPr>
                    </a:p>
                  </a:txBody>
                  <a:tcPr marL="74364" marR="74364" marT="37182" marB="37182"/>
                </a:tc>
                <a:tc>
                  <a:txBody>
                    <a:bodyPr/>
                    <a:lstStyle/>
                    <a:p>
                      <a:pPr algn="l" rtl="0" fontAlgn="base"/>
                      <a:r>
                        <a:rPr lang="en-IN" sz="1300" b="0" i="0" dirty="0">
                          <a:solidFill>
                            <a:srgbClr val="000000"/>
                          </a:solidFill>
                          <a:effectLst/>
                          <a:latin typeface="Calibri" panose="020F0502020204030204" pitchFamily="34" charset="0"/>
                        </a:rPr>
                        <a:t>user​</a:t>
                      </a:r>
                      <a:endParaRPr lang="en-IN" sz="1500" b="0" i="0" dirty="0">
                        <a:solidFill>
                          <a:srgbClr val="000000"/>
                        </a:solidFill>
                        <a:effectLst/>
                      </a:endParaRPr>
                    </a:p>
                  </a:txBody>
                  <a:tcPr marL="74364" marR="74364" marT="37182" marB="37182"/>
                </a:tc>
                <a:tc>
                  <a:txBody>
                    <a:bodyPr/>
                    <a:lstStyle/>
                    <a:p>
                      <a:pPr algn="l" rtl="0" fontAlgn="base"/>
                      <a:r>
                        <a:rPr lang="en-IN" sz="1300" b="0" i="0" dirty="0">
                          <a:solidFill>
                            <a:srgbClr val="000000"/>
                          </a:solidFill>
                          <a:effectLst/>
                          <a:latin typeface="Calibri" panose="020F0502020204030204" pitchFamily="34" charset="0"/>
                        </a:rPr>
                        <a:t>Process.html​</a:t>
                      </a:r>
                      <a:endParaRPr lang="en-IN" sz="1500" b="0" i="0" dirty="0">
                        <a:solidFill>
                          <a:srgbClr val="000000"/>
                        </a:solidFill>
                        <a:effectLst/>
                      </a:endParaRPr>
                    </a:p>
                    <a:p>
                      <a:pPr algn="l" rtl="0" fontAlgn="base"/>
                      <a:r>
                        <a:rPr lang="en-IN" sz="1300" b="0" i="0" dirty="0">
                          <a:solidFill>
                            <a:srgbClr val="000000"/>
                          </a:solidFill>
                          <a:effectLst/>
                          <a:latin typeface="Calibri" panose="020F0502020204030204" pitchFamily="34" charset="0"/>
                        </a:rPr>
                        <a:t>Signup.css​</a:t>
                      </a:r>
                      <a:endParaRPr lang="en-IN" sz="1500" b="0" i="0" dirty="0">
                        <a:solidFill>
                          <a:srgbClr val="000000"/>
                        </a:solidFill>
                        <a:effectLst/>
                      </a:endParaRPr>
                    </a:p>
                  </a:txBody>
                  <a:tcPr marL="74364" marR="74364" marT="37182" marB="37182"/>
                </a:tc>
                <a:tc>
                  <a:txBody>
                    <a:bodyPr/>
                    <a:lstStyle/>
                    <a:p>
                      <a:pPr algn="l" rtl="0" fontAlgn="base"/>
                      <a:r>
                        <a:rPr lang="en-IN" sz="1300" b="0" i="0" dirty="0">
                          <a:solidFill>
                            <a:srgbClr val="000000"/>
                          </a:solidFill>
                          <a:effectLst/>
                          <a:latin typeface="Calibri" panose="020F0502020204030204" pitchFamily="34" charset="0"/>
                        </a:rPr>
                        <a:t>process.html​</a:t>
                      </a:r>
                      <a:endParaRPr lang="en-IN" sz="1500" b="0" i="0" dirty="0">
                        <a:solidFill>
                          <a:srgbClr val="000000"/>
                        </a:solidFill>
                        <a:effectLst/>
                      </a:endParaRPr>
                    </a:p>
                    <a:p>
                      <a:pPr algn="l" rtl="0" fontAlgn="base"/>
                      <a:r>
                        <a:rPr lang="en-IN" sz="1300" b="0" i="0" dirty="0">
                          <a:solidFill>
                            <a:srgbClr val="000000"/>
                          </a:solidFill>
                          <a:effectLst/>
                          <a:latin typeface="Calibri" panose="020F0502020204030204" pitchFamily="34" charset="0"/>
                        </a:rPr>
                        <a:t>process.js​</a:t>
                      </a:r>
                      <a:endParaRPr lang="en-IN" sz="1500" b="0" i="0" dirty="0">
                        <a:solidFill>
                          <a:srgbClr val="000000"/>
                        </a:solidFill>
                        <a:effectLst/>
                      </a:endParaRPr>
                    </a:p>
                  </a:txBody>
                  <a:tcPr marL="74364" marR="74364" marT="37182" marB="37182"/>
                </a:tc>
                <a:tc>
                  <a:txBody>
                    <a:bodyPr/>
                    <a:lstStyle/>
                    <a:p>
                      <a:pPr algn="l" rtl="0" fontAlgn="base"/>
                      <a:r>
                        <a:rPr lang="en-IN" sz="1300" b="0" i="0" dirty="0">
                          <a:solidFill>
                            <a:srgbClr val="000000"/>
                          </a:solidFill>
                          <a:effectLst/>
                          <a:latin typeface="Calibri" panose="020F0502020204030204" pitchFamily="34" charset="0"/>
                        </a:rPr>
                        <a:t>insert​</a:t>
                      </a:r>
                      <a:endParaRPr lang="en-IN" sz="1500" b="0" i="0" dirty="0">
                        <a:solidFill>
                          <a:srgbClr val="000000"/>
                        </a:solidFill>
                        <a:effectLst/>
                      </a:endParaRPr>
                    </a:p>
                  </a:txBody>
                  <a:tcPr marL="74364" marR="74364" marT="37182" marB="37182"/>
                </a:tc>
                <a:extLst>
                  <a:ext uri="{0D108BD9-81ED-4DB2-BD59-A6C34878D82A}">
                    <a16:rowId xmlns:a16="http://schemas.microsoft.com/office/drawing/2014/main" val="2636047344"/>
                  </a:ext>
                </a:extLst>
              </a:tr>
            </a:tbl>
          </a:graphicData>
        </a:graphic>
      </p:graphicFrame>
      <p:pic>
        <p:nvPicPr>
          <p:cNvPr id="8" name="Picture 7">
            <a:extLst>
              <a:ext uri="{FF2B5EF4-FFF2-40B4-BE49-F238E27FC236}">
                <a16:creationId xmlns:a16="http://schemas.microsoft.com/office/drawing/2014/main" id="{BB202D94-2AC5-D477-14D7-FD1A04EAF4A7}"/>
              </a:ext>
            </a:extLst>
          </p:cNvPr>
          <p:cNvPicPr>
            <a:picLocks noChangeAspect="1"/>
          </p:cNvPicPr>
          <p:nvPr/>
        </p:nvPicPr>
        <p:blipFill>
          <a:blip r:embed="rId2"/>
          <a:stretch>
            <a:fillRect/>
          </a:stretch>
        </p:blipFill>
        <p:spPr>
          <a:xfrm>
            <a:off x="1" y="1268761"/>
            <a:ext cx="5230316" cy="5589240"/>
          </a:xfrm>
          <a:prstGeom prst="rect">
            <a:avLst/>
          </a:prstGeom>
        </p:spPr>
      </p:pic>
      <p:sp>
        <p:nvSpPr>
          <p:cNvPr id="9" name="TextBox 8">
            <a:extLst>
              <a:ext uri="{FF2B5EF4-FFF2-40B4-BE49-F238E27FC236}">
                <a16:creationId xmlns:a16="http://schemas.microsoft.com/office/drawing/2014/main" id="{BA99A0EE-83D8-0F7E-ACF2-0B517668BF98}"/>
              </a:ext>
            </a:extLst>
          </p:cNvPr>
          <p:cNvSpPr txBox="1"/>
          <p:nvPr/>
        </p:nvSpPr>
        <p:spPr>
          <a:xfrm>
            <a:off x="6202423" y="1955137"/>
            <a:ext cx="5461587" cy="1200329"/>
          </a:xfrm>
          <a:prstGeom prst="rect">
            <a:avLst/>
          </a:prstGeom>
          <a:noFill/>
        </p:spPr>
        <p:txBody>
          <a:bodyPr wrap="square" rtlCol="0">
            <a:spAutoFit/>
          </a:bodyPr>
          <a:lstStyle/>
          <a:p>
            <a:r>
              <a:rPr lang="en-IN" dirty="0"/>
              <a:t>Flexible, scalable databases for diverse data; handles large volumes without fixed schemas. Examples: MongoDB, Cassandra, Redis. Ideal for web apps, real-time analytics, IoT, and large-scale systems.</a:t>
            </a:r>
          </a:p>
        </p:txBody>
      </p:sp>
    </p:spTree>
    <p:extLst>
      <p:ext uri="{BB962C8B-B14F-4D97-AF65-F5344CB8AC3E}">
        <p14:creationId xmlns:p14="http://schemas.microsoft.com/office/powerpoint/2010/main" val="889304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ABOUT THE APPLICATION</a:t>
            </a:r>
          </a:p>
        </p:txBody>
      </p:sp>
      <p:sp>
        <p:nvSpPr>
          <p:cNvPr id="14" name="Content Placeholder 13"/>
          <p:cNvSpPr>
            <a:spLocks noGrp="1"/>
          </p:cNvSpPr>
          <p:nvPr>
            <p:ph idx="1"/>
          </p:nvPr>
        </p:nvSpPr>
        <p:spPr/>
        <p:txBody>
          <a:bodyPr/>
          <a:lstStyle/>
          <a:p>
            <a:pPr>
              <a:lnSpc>
                <a:spcPct val="107000"/>
              </a:lnSpc>
              <a:spcAft>
                <a:spcPts val="800"/>
              </a:spcAft>
            </a:pPr>
            <a:r>
              <a:rPr lang="en-IN" sz="1800" b="1" dirty="0">
                <a:effectLst/>
                <a:latin typeface="Times New Roman" panose="02020603050405020304" pitchFamily="18" charset="0"/>
                <a:ea typeface="Times New Roman" panose="02020603050405020304" pitchFamily="18" charset="0"/>
                <a:cs typeface="Arial" panose="020B0604020202020204" pitchFamily="34" charset="0"/>
              </a:rPr>
              <a:t>This application is to make online shopping easier. Availability of wide range of products like accessories, clothes, shoes etc. The searching process is easier with categories. The products suggested are based on the previous search or previous orders. Here comes the major role of data it should show only the customer’s choice what would the like to buy or what will be better for them. The number of items present of a choice. Discounts available on a particular product or discount on usage of any bank card are all present to make shopping easy with door step service in all brands present across the world.</a:t>
            </a:r>
            <a:endParaRPr lang="en-IN"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REPORT</a:t>
            </a:r>
          </a:p>
        </p:txBody>
      </p:sp>
      <p:graphicFrame>
        <p:nvGraphicFramePr>
          <p:cNvPr id="4" name="Content Placeholder 3">
            <a:extLst>
              <a:ext uri="{FF2B5EF4-FFF2-40B4-BE49-F238E27FC236}">
                <a16:creationId xmlns:a16="http://schemas.microsoft.com/office/drawing/2014/main" id="{4E60A5FB-4B53-3957-962F-EF1E385AAE2D}"/>
              </a:ext>
            </a:extLst>
          </p:cNvPr>
          <p:cNvGraphicFramePr>
            <a:graphicFrameLocks noGrp="1"/>
          </p:cNvGraphicFramePr>
          <p:nvPr>
            <p:ph idx="1"/>
            <p:extLst>
              <p:ext uri="{D42A27DB-BD31-4B8C-83A1-F6EECF244321}">
                <p14:modId xmlns:p14="http://schemas.microsoft.com/office/powerpoint/2010/main" val="1047213448"/>
              </p:ext>
            </p:extLst>
          </p:nvPr>
        </p:nvGraphicFramePr>
        <p:xfrm>
          <a:off x="1522413" y="1905000"/>
          <a:ext cx="9134474" cy="4312920"/>
        </p:xfrm>
        <a:graphic>
          <a:graphicData uri="http://schemas.openxmlformats.org/drawingml/2006/table">
            <a:tbl>
              <a:tblPr firstRow="1" bandRow="1">
                <a:tableStyleId>{5C22544A-7EE6-4342-B048-85BDC9FD1C3A}</a:tableStyleId>
              </a:tblPr>
              <a:tblGrid>
                <a:gridCol w="4567237">
                  <a:extLst>
                    <a:ext uri="{9D8B030D-6E8A-4147-A177-3AD203B41FA5}">
                      <a16:colId xmlns:a16="http://schemas.microsoft.com/office/drawing/2014/main" val="4215965860"/>
                    </a:ext>
                  </a:extLst>
                </a:gridCol>
                <a:gridCol w="4567237">
                  <a:extLst>
                    <a:ext uri="{9D8B030D-6E8A-4147-A177-3AD203B41FA5}">
                      <a16:colId xmlns:a16="http://schemas.microsoft.com/office/drawing/2014/main" val="3172628605"/>
                    </a:ext>
                  </a:extLst>
                </a:gridCol>
              </a:tblGrid>
              <a:tr h="370840">
                <a:tc>
                  <a:txBody>
                    <a:bodyPr/>
                    <a:lstStyle/>
                    <a:p>
                      <a:pPr fontAlgn="b"/>
                      <a:r>
                        <a:rPr lang="en-IN" b="1" dirty="0">
                          <a:effectLst/>
                        </a:rPr>
                        <a:t>Report Name</a:t>
                      </a:r>
                    </a:p>
                  </a:txBody>
                  <a:tcPr anchor="b"/>
                </a:tc>
                <a:tc>
                  <a:txBody>
                    <a:bodyPr/>
                    <a:lstStyle/>
                    <a:p>
                      <a:pPr fontAlgn="b"/>
                      <a:r>
                        <a:rPr lang="en-IN" b="1">
                          <a:effectLst/>
                        </a:rPr>
                        <a:t>Purpose</a:t>
                      </a:r>
                    </a:p>
                  </a:txBody>
                  <a:tcPr anchor="b"/>
                </a:tc>
                <a:extLst>
                  <a:ext uri="{0D108BD9-81ED-4DB2-BD59-A6C34878D82A}">
                    <a16:rowId xmlns:a16="http://schemas.microsoft.com/office/drawing/2014/main" val="313959303"/>
                  </a:ext>
                </a:extLst>
              </a:tr>
              <a:tr h="370840">
                <a:tc>
                  <a:txBody>
                    <a:bodyPr/>
                    <a:lstStyle/>
                    <a:p>
                      <a:pPr fontAlgn="base"/>
                      <a:r>
                        <a:rPr lang="en-IN">
                          <a:effectLst/>
                        </a:rPr>
                        <a:t>Daily Sales Report</a:t>
                      </a:r>
                    </a:p>
                  </a:txBody>
                  <a:tcPr anchor="ctr"/>
                </a:tc>
                <a:tc>
                  <a:txBody>
                    <a:bodyPr/>
                    <a:lstStyle/>
                    <a:p>
                      <a:pPr fontAlgn="base"/>
                      <a:r>
                        <a:rPr lang="en-US">
                          <a:effectLst/>
                        </a:rPr>
                        <a:t>To track daily sales and revenue</a:t>
                      </a:r>
                    </a:p>
                  </a:txBody>
                  <a:tcPr anchor="ctr"/>
                </a:tc>
                <a:extLst>
                  <a:ext uri="{0D108BD9-81ED-4DB2-BD59-A6C34878D82A}">
                    <a16:rowId xmlns:a16="http://schemas.microsoft.com/office/drawing/2014/main" val="1245568844"/>
                  </a:ext>
                </a:extLst>
              </a:tr>
              <a:tr h="370840">
                <a:tc>
                  <a:txBody>
                    <a:bodyPr/>
                    <a:lstStyle/>
                    <a:p>
                      <a:pPr fontAlgn="base"/>
                      <a:r>
                        <a:rPr lang="en-IN" dirty="0">
                          <a:effectLst/>
                        </a:rPr>
                        <a:t>User Activity Report</a:t>
                      </a:r>
                    </a:p>
                  </a:txBody>
                  <a:tcPr anchor="ctr"/>
                </a:tc>
                <a:tc>
                  <a:txBody>
                    <a:bodyPr/>
                    <a:lstStyle/>
                    <a:p>
                      <a:pPr fontAlgn="base"/>
                      <a:r>
                        <a:rPr lang="en-IN">
                          <a:effectLst/>
                        </a:rPr>
                        <a:t>Analyzing user engagement and interaction</a:t>
                      </a:r>
                    </a:p>
                  </a:txBody>
                  <a:tcPr anchor="ctr"/>
                </a:tc>
                <a:extLst>
                  <a:ext uri="{0D108BD9-81ED-4DB2-BD59-A6C34878D82A}">
                    <a16:rowId xmlns:a16="http://schemas.microsoft.com/office/drawing/2014/main" val="1895218686"/>
                  </a:ext>
                </a:extLst>
              </a:tr>
              <a:tr h="370840">
                <a:tc>
                  <a:txBody>
                    <a:bodyPr/>
                    <a:lstStyle/>
                    <a:p>
                      <a:pPr fontAlgn="base"/>
                      <a:r>
                        <a:rPr lang="en-IN">
                          <a:effectLst/>
                        </a:rPr>
                        <a:t>Inventory Status</a:t>
                      </a:r>
                    </a:p>
                  </a:txBody>
                  <a:tcPr anchor="ctr"/>
                </a:tc>
                <a:tc>
                  <a:txBody>
                    <a:bodyPr/>
                    <a:lstStyle/>
                    <a:p>
                      <a:pPr fontAlgn="base"/>
                      <a:r>
                        <a:rPr lang="en-US">
                          <a:effectLst/>
                        </a:rPr>
                        <a:t>Monitoring stock levels and product availability</a:t>
                      </a:r>
                    </a:p>
                  </a:txBody>
                  <a:tcPr anchor="ctr"/>
                </a:tc>
                <a:extLst>
                  <a:ext uri="{0D108BD9-81ED-4DB2-BD59-A6C34878D82A}">
                    <a16:rowId xmlns:a16="http://schemas.microsoft.com/office/drawing/2014/main" val="1006870270"/>
                  </a:ext>
                </a:extLst>
              </a:tr>
              <a:tr h="370840">
                <a:tc>
                  <a:txBody>
                    <a:bodyPr/>
                    <a:lstStyle/>
                    <a:p>
                      <a:pPr fontAlgn="base"/>
                      <a:r>
                        <a:rPr lang="en-IN">
                          <a:effectLst/>
                        </a:rPr>
                        <a:t>Conversion Rate</a:t>
                      </a:r>
                    </a:p>
                  </a:txBody>
                  <a:tcPr anchor="ctr"/>
                </a:tc>
                <a:tc>
                  <a:txBody>
                    <a:bodyPr/>
                    <a:lstStyle/>
                    <a:p>
                      <a:pPr fontAlgn="base"/>
                      <a:r>
                        <a:rPr lang="en-US">
                          <a:effectLst/>
                        </a:rPr>
                        <a:t>Calculating the rate of conversion from visits to purchases</a:t>
                      </a:r>
                    </a:p>
                  </a:txBody>
                  <a:tcPr anchor="ctr"/>
                </a:tc>
                <a:extLst>
                  <a:ext uri="{0D108BD9-81ED-4DB2-BD59-A6C34878D82A}">
                    <a16:rowId xmlns:a16="http://schemas.microsoft.com/office/drawing/2014/main" val="970934679"/>
                  </a:ext>
                </a:extLst>
              </a:tr>
              <a:tr h="370840">
                <a:tc>
                  <a:txBody>
                    <a:bodyPr/>
                    <a:lstStyle/>
                    <a:p>
                      <a:pPr fontAlgn="base"/>
                      <a:r>
                        <a:rPr lang="en-IN">
                          <a:effectLst/>
                        </a:rPr>
                        <a:t>Customer Retention</a:t>
                      </a:r>
                    </a:p>
                  </a:txBody>
                  <a:tcPr anchor="ctr"/>
                </a:tc>
                <a:tc>
                  <a:txBody>
                    <a:bodyPr/>
                    <a:lstStyle/>
                    <a:p>
                      <a:pPr fontAlgn="base"/>
                      <a:r>
                        <a:rPr lang="en-US">
                          <a:effectLst/>
                        </a:rPr>
                        <a:t>Tracking returning customers and retention rates</a:t>
                      </a:r>
                    </a:p>
                  </a:txBody>
                  <a:tcPr anchor="ctr"/>
                </a:tc>
                <a:extLst>
                  <a:ext uri="{0D108BD9-81ED-4DB2-BD59-A6C34878D82A}">
                    <a16:rowId xmlns:a16="http://schemas.microsoft.com/office/drawing/2014/main" val="2708570090"/>
                  </a:ext>
                </a:extLst>
              </a:tr>
              <a:tr h="370840">
                <a:tc>
                  <a:txBody>
                    <a:bodyPr/>
                    <a:lstStyle/>
                    <a:p>
                      <a:pPr fontAlgn="base"/>
                      <a:r>
                        <a:rPr lang="en-IN">
                          <a:effectLst/>
                        </a:rPr>
                        <a:t>Marketing Campaign</a:t>
                      </a:r>
                    </a:p>
                  </a:txBody>
                  <a:tcPr anchor="ctr"/>
                </a:tc>
                <a:tc>
                  <a:txBody>
                    <a:bodyPr/>
                    <a:lstStyle/>
                    <a:p>
                      <a:pPr fontAlgn="base"/>
                      <a:r>
                        <a:rPr lang="en-US">
                          <a:effectLst/>
                        </a:rPr>
                        <a:t>Evaluating the effectiveness of marketing campaigns</a:t>
                      </a:r>
                    </a:p>
                  </a:txBody>
                  <a:tcPr anchor="ctr"/>
                </a:tc>
                <a:extLst>
                  <a:ext uri="{0D108BD9-81ED-4DB2-BD59-A6C34878D82A}">
                    <a16:rowId xmlns:a16="http://schemas.microsoft.com/office/drawing/2014/main" val="77884492"/>
                  </a:ext>
                </a:extLst>
              </a:tr>
              <a:tr h="370840">
                <a:tc>
                  <a:txBody>
                    <a:bodyPr/>
                    <a:lstStyle/>
                    <a:p>
                      <a:pPr fontAlgn="base"/>
                      <a:r>
                        <a:rPr lang="en-IN">
                          <a:effectLst/>
                        </a:rPr>
                        <a:t>Trend Analysis</a:t>
                      </a:r>
                    </a:p>
                  </a:txBody>
                  <a:tcPr anchor="ctr"/>
                </a:tc>
                <a:tc>
                  <a:txBody>
                    <a:bodyPr/>
                    <a:lstStyle/>
                    <a:p>
                      <a:pPr fontAlgn="base"/>
                      <a:r>
                        <a:rPr lang="en-US" dirty="0">
                          <a:effectLst/>
                        </a:rPr>
                        <a:t>Identifying popular products and shopping trends</a:t>
                      </a:r>
                    </a:p>
                  </a:txBody>
                  <a:tcPr anchor="ctr"/>
                </a:tc>
                <a:extLst>
                  <a:ext uri="{0D108BD9-81ED-4DB2-BD59-A6C34878D82A}">
                    <a16:rowId xmlns:a16="http://schemas.microsoft.com/office/drawing/2014/main" val="3182543527"/>
                  </a:ext>
                </a:extLst>
              </a:tr>
            </a:tbl>
          </a:graphicData>
        </a:graphic>
      </p:graphicFrame>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Two Content Layout with Table</a:t>
            </a:r>
            <a:endParaRPr lang="en-US" dirty="0"/>
          </a:p>
        </p:txBody>
      </p:sp>
      <p:sp>
        <p:nvSpPr>
          <p:cNvPr id="3" name="Content Placeholder 2"/>
          <p:cNvSpPr>
            <a:spLocks noGrp="1"/>
          </p:cNvSpPr>
          <p:nvPr>
            <p:ph sz="half" idx="1"/>
          </p:nvPr>
        </p:nvSpPr>
        <p:spPr/>
        <p:txBody>
          <a:bodyPr/>
          <a:lstStyle/>
          <a:p>
            <a:r>
              <a:rPr lang="en-US"/>
              <a:t>First bullet point here</a:t>
            </a:r>
          </a:p>
          <a:p>
            <a:r>
              <a:rPr lang="en-US"/>
              <a:t>Second bullet point here</a:t>
            </a:r>
          </a:p>
          <a:p>
            <a:r>
              <a:rPr lang="en-US"/>
              <a:t>Third bullet point here</a:t>
            </a:r>
            <a:endParaRPr lang="en-US" dirty="0"/>
          </a:p>
        </p:txBody>
      </p:sp>
      <p:graphicFrame>
        <p:nvGraphicFramePr>
          <p:cNvPr id="9" name="Content Placeholder 8"/>
          <p:cNvGraphicFramePr>
            <a:graphicFrameLocks noGrp="1"/>
          </p:cNvGraphicFramePr>
          <p:nvPr>
            <p:ph sz="half" idx="2"/>
            <p:extLst>
              <p:ext uri="{D42A27DB-BD31-4B8C-83A1-F6EECF244321}">
                <p14:modId xmlns:p14="http://schemas.microsoft.com/office/powerpoint/2010/main" val="654082240"/>
              </p:ext>
            </p:extLst>
          </p:nvPr>
        </p:nvGraphicFramePr>
        <p:xfrm>
          <a:off x="6229350" y="1905000"/>
          <a:ext cx="4419600" cy="2057400"/>
        </p:xfrm>
        <a:graphic>
          <a:graphicData uri="http://schemas.openxmlformats.org/drawingml/2006/table">
            <a:tbl>
              <a:tblPr firstRow="1" bandRow="1">
                <a:tableStyleId>{073A0DAA-6AF3-43AB-8588-CEC1D06C72B9}</a:tableStyleId>
              </a:tblPr>
              <a:tblGrid>
                <a:gridCol w="1473200">
                  <a:extLst>
                    <a:ext uri="{9D8B030D-6E8A-4147-A177-3AD203B41FA5}">
                      <a16:colId xmlns:a16="http://schemas.microsoft.com/office/drawing/2014/main" val="20000"/>
                    </a:ext>
                  </a:extLst>
                </a:gridCol>
                <a:gridCol w="1473200">
                  <a:extLst>
                    <a:ext uri="{9D8B030D-6E8A-4147-A177-3AD203B41FA5}">
                      <a16:colId xmlns:a16="http://schemas.microsoft.com/office/drawing/2014/main" val="20001"/>
                    </a:ext>
                  </a:extLst>
                </a:gridCol>
                <a:gridCol w="1473200">
                  <a:extLst>
                    <a:ext uri="{9D8B030D-6E8A-4147-A177-3AD203B41FA5}">
                      <a16:colId xmlns:a16="http://schemas.microsoft.com/office/drawing/2014/main" val="20002"/>
                    </a:ext>
                  </a:extLst>
                </a:gridCol>
              </a:tblGrid>
              <a:tr h="514350">
                <a:tc>
                  <a:txBody>
                    <a:bodyPr/>
                    <a:lstStyle/>
                    <a:p>
                      <a:r>
                        <a:rPr lang="en-US" dirty="0"/>
                        <a:t>Class</a:t>
                      </a:r>
                    </a:p>
                  </a:txBody>
                  <a:tcPr anchor="ctr"/>
                </a:tc>
                <a:tc>
                  <a:txBody>
                    <a:bodyPr/>
                    <a:lstStyle/>
                    <a:p>
                      <a:pPr algn="ctr"/>
                      <a:r>
                        <a:rPr lang="en-US" dirty="0"/>
                        <a:t>Group 1</a:t>
                      </a:r>
                    </a:p>
                  </a:txBody>
                  <a:tcPr anchor="ctr"/>
                </a:tc>
                <a:tc>
                  <a:txBody>
                    <a:bodyPr/>
                    <a:lstStyle/>
                    <a:p>
                      <a:pPr algn="ctr"/>
                      <a:r>
                        <a:rPr lang="en-US" dirty="0"/>
                        <a:t>Group 2</a:t>
                      </a:r>
                    </a:p>
                  </a:txBody>
                  <a:tcPr anchor="ctr"/>
                </a:tc>
                <a:extLst>
                  <a:ext uri="{0D108BD9-81ED-4DB2-BD59-A6C34878D82A}">
                    <a16:rowId xmlns:a16="http://schemas.microsoft.com/office/drawing/2014/main" val="10000"/>
                  </a:ext>
                </a:extLst>
              </a:tr>
              <a:tr h="514350">
                <a:tc>
                  <a:txBody>
                    <a:bodyPr/>
                    <a:lstStyle/>
                    <a:p>
                      <a:r>
                        <a:rPr lang="en-US" dirty="0"/>
                        <a:t>Class 1</a:t>
                      </a:r>
                    </a:p>
                  </a:txBody>
                  <a:tcPr anchor="ctr"/>
                </a:tc>
                <a:tc>
                  <a:txBody>
                    <a:bodyPr/>
                    <a:lstStyle/>
                    <a:p>
                      <a:pPr algn="ctr"/>
                      <a:r>
                        <a:rPr lang="en-US" dirty="0"/>
                        <a:t>82</a:t>
                      </a:r>
                    </a:p>
                  </a:txBody>
                  <a:tcPr anchor="ctr"/>
                </a:tc>
                <a:tc>
                  <a:txBody>
                    <a:bodyPr/>
                    <a:lstStyle/>
                    <a:p>
                      <a:pPr algn="ctr"/>
                      <a:r>
                        <a:rPr lang="en-US" dirty="0"/>
                        <a:t>95</a:t>
                      </a:r>
                    </a:p>
                  </a:txBody>
                  <a:tcPr anchor="ctr"/>
                </a:tc>
                <a:extLst>
                  <a:ext uri="{0D108BD9-81ED-4DB2-BD59-A6C34878D82A}">
                    <a16:rowId xmlns:a16="http://schemas.microsoft.com/office/drawing/2014/main" val="10001"/>
                  </a:ext>
                </a:extLst>
              </a:tr>
              <a:tr h="514350">
                <a:tc>
                  <a:txBody>
                    <a:bodyPr/>
                    <a:lstStyle/>
                    <a:p>
                      <a:r>
                        <a:rPr lang="en-US" dirty="0"/>
                        <a:t>Class</a:t>
                      </a:r>
                      <a:r>
                        <a:rPr lang="en-US" baseline="0" dirty="0"/>
                        <a:t> 2</a:t>
                      </a:r>
                      <a:endParaRPr lang="en-US" dirty="0"/>
                    </a:p>
                  </a:txBody>
                  <a:tcPr anchor="ctr"/>
                </a:tc>
                <a:tc>
                  <a:txBody>
                    <a:bodyPr/>
                    <a:lstStyle/>
                    <a:p>
                      <a:pPr algn="ctr"/>
                      <a:r>
                        <a:rPr lang="en-US" dirty="0"/>
                        <a:t>76</a:t>
                      </a:r>
                    </a:p>
                  </a:txBody>
                  <a:tcPr anchor="ctr"/>
                </a:tc>
                <a:tc>
                  <a:txBody>
                    <a:bodyPr/>
                    <a:lstStyle/>
                    <a:p>
                      <a:pPr algn="ctr"/>
                      <a:r>
                        <a:rPr lang="en-US" dirty="0"/>
                        <a:t>88</a:t>
                      </a:r>
                    </a:p>
                  </a:txBody>
                  <a:tcPr anchor="ctr"/>
                </a:tc>
                <a:extLst>
                  <a:ext uri="{0D108BD9-81ED-4DB2-BD59-A6C34878D82A}">
                    <a16:rowId xmlns:a16="http://schemas.microsoft.com/office/drawing/2014/main" val="10002"/>
                  </a:ext>
                </a:extLst>
              </a:tr>
              <a:tr h="514350">
                <a:tc>
                  <a:txBody>
                    <a:bodyPr/>
                    <a:lstStyle/>
                    <a:p>
                      <a:r>
                        <a:rPr lang="en-US" dirty="0"/>
                        <a:t>Class 3</a:t>
                      </a:r>
                    </a:p>
                  </a:txBody>
                  <a:tcPr anchor="ctr"/>
                </a:tc>
                <a:tc>
                  <a:txBody>
                    <a:bodyPr/>
                    <a:lstStyle/>
                    <a:p>
                      <a:pPr algn="ctr"/>
                      <a:r>
                        <a:rPr lang="en-US" dirty="0"/>
                        <a:t>84</a:t>
                      </a:r>
                    </a:p>
                  </a:txBody>
                  <a:tcPr anchor="ctr"/>
                </a:tc>
                <a:tc>
                  <a:txBody>
                    <a:bodyPr/>
                    <a:lstStyle/>
                    <a:p>
                      <a:pPr algn="ctr"/>
                      <a:r>
                        <a:rPr lang="en-US" dirty="0"/>
                        <a:t>90</a:t>
                      </a: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20698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TECHNOLOGIES</a:t>
            </a:r>
          </a:p>
        </p:txBody>
      </p:sp>
      <p:graphicFrame>
        <p:nvGraphicFramePr>
          <p:cNvPr id="5" name="Content Placeholder 4">
            <a:extLst>
              <a:ext uri="{FF2B5EF4-FFF2-40B4-BE49-F238E27FC236}">
                <a16:creationId xmlns:a16="http://schemas.microsoft.com/office/drawing/2014/main" id="{E9C7FDD0-FC8B-C49B-FC2B-27E3B116D078}"/>
              </a:ext>
            </a:extLst>
          </p:cNvPr>
          <p:cNvGraphicFramePr>
            <a:graphicFrameLocks noGrp="1"/>
          </p:cNvGraphicFramePr>
          <p:nvPr>
            <p:ph idx="1"/>
            <p:extLst>
              <p:ext uri="{D42A27DB-BD31-4B8C-83A1-F6EECF244321}">
                <p14:modId xmlns:p14="http://schemas.microsoft.com/office/powerpoint/2010/main" val="977732159"/>
              </p:ext>
            </p:extLst>
          </p:nvPr>
        </p:nvGraphicFramePr>
        <p:xfrm>
          <a:off x="1522413" y="1905000"/>
          <a:ext cx="9134474" cy="3627121"/>
        </p:xfrm>
        <a:graphic>
          <a:graphicData uri="http://schemas.openxmlformats.org/drawingml/2006/table">
            <a:tbl>
              <a:tblPr firstRow="1" bandRow="1">
                <a:tableStyleId>{5C22544A-7EE6-4342-B048-85BDC9FD1C3A}</a:tableStyleId>
              </a:tblPr>
              <a:tblGrid>
                <a:gridCol w="4567237">
                  <a:extLst>
                    <a:ext uri="{9D8B030D-6E8A-4147-A177-3AD203B41FA5}">
                      <a16:colId xmlns:a16="http://schemas.microsoft.com/office/drawing/2014/main" val="190333335"/>
                    </a:ext>
                  </a:extLst>
                </a:gridCol>
                <a:gridCol w="4567237">
                  <a:extLst>
                    <a:ext uri="{9D8B030D-6E8A-4147-A177-3AD203B41FA5}">
                      <a16:colId xmlns:a16="http://schemas.microsoft.com/office/drawing/2014/main" val="2040082716"/>
                    </a:ext>
                  </a:extLst>
                </a:gridCol>
              </a:tblGrid>
              <a:tr h="370840">
                <a:tc>
                  <a:txBody>
                    <a:bodyPr/>
                    <a:lstStyle/>
                    <a:p>
                      <a:pPr fontAlgn="base">
                        <a:lnSpc>
                          <a:spcPct val="107000"/>
                        </a:lnSpc>
                      </a:pPr>
                      <a:r>
                        <a:rPr lang="en-IN" sz="1600" b="1" dirty="0">
                          <a:effectLst/>
                          <a:latin typeface="Calibri" panose="020F0502020204030204" pitchFamily="34" charset="0"/>
                          <a:ea typeface="Times New Roman" panose="02020603050405020304" pitchFamily="18" charset="0"/>
                          <a:cs typeface="Arial" panose="020B0604020202020204" pitchFamily="34" charset="0"/>
                        </a:rPr>
                        <a:t>Front End</a:t>
                      </a:r>
                      <a:r>
                        <a:rPr lang="en-IN" sz="1600" dirty="0">
                          <a:effectLst/>
                          <a:latin typeface="Calibri" panose="020F0502020204030204" pitchFamily="34" charset="0"/>
                          <a:ea typeface="Times New Roman" panose="02020603050405020304" pitchFamily="18" charset="0"/>
                          <a:cs typeface="Arial" panose="020B0604020202020204" pitchFamily="34" charset="0"/>
                        </a:rPr>
                        <a:t>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txBody>
                  <a:tcPr marL="0" marR="0" marT="0" marB="0"/>
                </a:tc>
                <a:tc>
                  <a:txBody>
                    <a:bodyPr/>
                    <a:lstStyle/>
                    <a:p>
                      <a:pPr fontAlgn="base">
                        <a:lnSpc>
                          <a:spcPct val="107000"/>
                        </a:lnSpc>
                      </a:pPr>
                      <a:r>
                        <a:rPr lang="en-IN" sz="1600" b="1" dirty="0">
                          <a:effectLst/>
                          <a:latin typeface="Calibri" panose="020F0502020204030204" pitchFamily="34" charset="0"/>
                          <a:ea typeface="Times New Roman" panose="02020603050405020304" pitchFamily="18" charset="0"/>
                          <a:cs typeface="Arial" panose="020B0604020202020204" pitchFamily="34" charset="0"/>
                        </a:rPr>
                        <a:t>Editor:</a:t>
                      </a:r>
                      <a:r>
                        <a:rPr lang="en-IN" sz="1100" dirty="0">
                          <a:effectLst/>
                          <a:latin typeface="Calibri" panose="020F0502020204030204" pitchFamily="34" charset="0"/>
                          <a:ea typeface="Times New Roman" panose="02020603050405020304" pitchFamily="18" charset="0"/>
                          <a:cs typeface="Arial" panose="020B0604020202020204" pitchFamily="34" charset="0"/>
                        </a:rPr>
                        <a:t> </a:t>
                      </a:r>
                      <a:r>
                        <a:rPr lang="en-IN" sz="1600" dirty="0">
                          <a:effectLst/>
                          <a:latin typeface="Calibri" panose="020F0502020204030204" pitchFamily="34" charset="0"/>
                          <a:ea typeface="Times New Roman" panose="02020603050405020304" pitchFamily="18" charset="0"/>
                          <a:cs typeface="Arial" panose="020B0604020202020204" pitchFamily="34" charset="0"/>
                        </a:rPr>
                        <a:t>Visual Studio (versatile integrated development environment (IDE) used for front-end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dirty="0">
                          <a:effectLst/>
                          <a:latin typeface="Calibri" panose="020F0502020204030204" pitchFamily="34" charset="0"/>
                          <a:ea typeface="Times New Roman" panose="02020603050405020304" pitchFamily="18" charset="0"/>
                          <a:cs typeface="Arial" panose="020B0604020202020204" pitchFamily="34" charset="0"/>
                        </a:rPr>
                        <a:t>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b="1" dirty="0">
                          <a:effectLst/>
                          <a:latin typeface="Calibri" panose="020F0502020204030204" pitchFamily="34" charset="0"/>
                          <a:ea typeface="Times New Roman" panose="02020603050405020304" pitchFamily="18" charset="0"/>
                          <a:cs typeface="Arial" panose="020B0604020202020204" pitchFamily="34" charset="0"/>
                        </a:rPr>
                        <a:t>Language:</a:t>
                      </a:r>
                      <a:r>
                        <a:rPr lang="en-IN" sz="1100" dirty="0">
                          <a:effectLst/>
                          <a:latin typeface="Calibri" panose="020F0502020204030204" pitchFamily="34" charset="0"/>
                          <a:ea typeface="Times New Roman" panose="02020603050405020304" pitchFamily="18" charset="0"/>
                          <a:cs typeface="Arial" panose="020B0604020202020204" pitchFamily="34" charset="0"/>
                        </a:rPr>
                        <a:t> </a:t>
                      </a:r>
                      <a:r>
                        <a:rPr lang="en-IN" sz="1600" dirty="0">
                          <a:effectLst/>
                          <a:latin typeface="Calibri" panose="020F0502020204030204" pitchFamily="34" charset="0"/>
                          <a:ea typeface="Times New Roman" panose="02020603050405020304" pitchFamily="18" charset="0"/>
                          <a:cs typeface="Arial" panose="020B0604020202020204" pitchFamily="34" charset="0"/>
                        </a:rPr>
                        <a:t>HTML, CSS used for front-end development.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dirty="0">
                          <a:effectLst/>
                          <a:latin typeface="Calibri" panose="020F0502020204030204" pitchFamily="34" charset="0"/>
                          <a:ea typeface="Times New Roman" panose="02020603050405020304" pitchFamily="18" charset="0"/>
                          <a:cs typeface="Arial" panose="020B0604020202020204" pitchFamily="34" charset="0"/>
                        </a:rPr>
                        <a:t>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b="1" dirty="0">
                          <a:effectLst/>
                          <a:latin typeface="Calibri" panose="020F0502020204030204" pitchFamily="34" charset="0"/>
                          <a:ea typeface="Times New Roman" panose="02020603050405020304" pitchFamily="18" charset="0"/>
                          <a:cs typeface="Arial" panose="020B0604020202020204" pitchFamily="34" charset="0"/>
                        </a:rPr>
                        <a:t>Framework:</a:t>
                      </a:r>
                      <a:r>
                        <a:rPr lang="en-IN" sz="1100" dirty="0">
                          <a:effectLst/>
                          <a:latin typeface="Calibri" panose="020F0502020204030204" pitchFamily="34" charset="0"/>
                          <a:ea typeface="Times New Roman" panose="02020603050405020304" pitchFamily="18" charset="0"/>
                          <a:cs typeface="Arial" panose="020B0604020202020204" pitchFamily="34" charset="0"/>
                        </a:rPr>
                        <a:t> </a:t>
                      </a:r>
                      <a:r>
                        <a:rPr lang="en-IN" sz="1600" dirty="0">
                          <a:effectLst/>
                          <a:latin typeface="Calibri" panose="020F0502020204030204" pitchFamily="34" charset="0"/>
                          <a:ea typeface="Times New Roman" panose="02020603050405020304" pitchFamily="18" charset="0"/>
                          <a:cs typeface="Arial" panose="020B0604020202020204" pitchFamily="34" charset="0"/>
                        </a:rPr>
                        <a:t>HTML, CSS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dirty="0">
                          <a:effectLst/>
                          <a:latin typeface="Calibri" panose="020F0502020204030204" pitchFamily="34" charset="0"/>
                          <a:ea typeface="Times New Roman" panose="02020603050405020304" pitchFamily="18" charset="0"/>
                          <a:cs typeface="Arial" panose="020B0604020202020204" pitchFamily="34" charset="0"/>
                        </a:rPr>
                        <a:t>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txBody>
                  <a:tcPr marL="0" marR="0" marT="0" marB="0"/>
                </a:tc>
                <a:extLst>
                  <a:ext uri="{0D108BD9-81ED-4DB2-BD59-A6C34878D82A}">
                    <a16:rowId xmlns:a16="http://schemas.microsoft.com/office/drawing/2014/main" val="1717110251"/>
                  </a:ext>
                </a:extLst>
              </a:tr>
              <a:tr h="370840">
                <a:tc>
                  <a:txBody>
                    <a:bodyPr/>
                    <a:lstStyle/>
                    <a:p>
                      <a:pPr fontAlgn="base">
                        <a:lnSpc>
                          <a:spcPct val="107000"/>
                        </a:lnSpc>
                      </a:pPr>
                      <a:r>
                        <a:rPr lang="en-IN" sz="1600" b="1">
                          <a:effectLst/>
                          <a:latin typeface="Calibri" panose="020F0502020204030204" pitchFamily="34" charset="0"/>
                          <a:ea typeface="Times New Roman" panose="02020603050405020304" pitchFamily="18" charset="0"/>
                          <a:cs typeface="Arial" panose="020B0604020202020204" pitchFamily="34" charset="0"/>
                        </a:rPr>
                        <a:t>Back End</a:t>
                      </a:r>
                      <a:r>
                        <a:rPr lang="en-IN" sz="1600">
                          <a:effectLst/>
                          <a:latin typeface="Calibri" panose="020F0502020204030204" pitchFamily="34" charset="0"/>
                          <a:ea typeface="Times New Roman" panose="02020603050405020304" pitchFamily="18" charset="0"/>
                          <a:cs typeface="Arial" panose="020B0604020202020204" pitchFamily="34" charset="0"/>
                        </a:rPr>
                        <a:t> </a:t>
                      </a:r>
                      <a:endParaRPr lang="en-IN" sz="1200">
                        <a:effectLst/>
                        <a:latin typeface="Times New Roman" panose="02020603050405020304" pitchFamily="18" charset="0"/>
                        <a:ea typeface="Times New Roman" panose="02020603050405020304" pitchFamily="18" charset="0"/>
                        <a:cs typeface="Arial" panose="020B0604020202020204" pitchFamily="34" charset="0"/>
                      </a:endParaRPr>
                    </a:p>
                  </a:txBody>
                  <a:tcPr marL="0" marR="0" marT="0" marB="0"/>
                </a:tc>
                <a:tc>
                  <a:txBody>
                    <a:bodyPr/>
                    <a:lstStyle/>
                    <a:p>
                      <a:pPr fontAlgn="base">
                        <a:lnSpc>
                          <a:spcPct val="107000"/>
                        </a:lnSpc>
                      </a:pPr>
                      <a:r>
                        <a:rPr lang="en-IN" sz="1600" b="1" dirty="0">
                          <a:effectLst/>
                          <a:latin typeface="Calibri" panose="020F0502020204030204" pitchFamily="34" charset="0"/>
                          <a:ea typeface="Times New Roman" panose="02020603050405020304" pitchFamily="18" charset="0"/>
                          <a:cs typeface="Arial" panose="020B0604020202020204" pitchFamily="34" charset="0"/>
                        </a:rPr>
                        <a:t>Editor: </a:t>
                      </a:r>
                      <a:r>
                        <a:rPr lang="en-IN" sz="1600" dirty="0">
                          <a:effectLst/>
                          <a:latin typeface="Calibri" panose="020F0502020204030204" pitchFamily="34" charset="0"/>
                          <a:ea typeface="Times New Roman" panose="02020603050405020304" pitchFamily="18" charset="0"/>
                          <a:cs typeface="Arial" panose="020B0604020202020204" pitchFamily="34" charset="0"/>
                        </a:rPr>
                        <a:t>Visual Studio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dirty="0">
                          <a:effectLst/>
                          <a:latin typeface="Calibri" panose="020F0502020204030204" pitchFamily="34" charset="0"/>
                          <a:ea typeface="Times New Roman" panose="02020603050405020304" pitchFamily="18" charset="0"/>
                          <a:cs typeface="Arial" panose="020B0604020202020204" pitchFamily="34" charset="0"/>
                        </a:rPr>
                        <a:t>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b="1" dirty="0">
                          <a:effectLst/>
                          <a:latin typeface="Calibri" panose="020F0502020204030204" pitchFamily="34" charset="0"/>
                          <a:ea typeface="Times New Roman" panose="02020603050405020304" pitchFamily="18" charset="0"/>
                          <a:cs typeface="Arial" panose="020B0604020202020204" pitchFamily="34" charset="0"/>
                        </a:rPr>
                        <a:t>Language: </a:t>
                      </a:r>
                      <a:r>
                        <a:rPr lang="en-IN" sz="1600" dirty="0">
                          <a:effectLst/>
                          <a:latin typeface="Calibri" panose="020F0502020204030204" pitchFamily="34" charset="0"/>
                          <a:ea typeface="Times New Roman" panose="02020603050405020304" pitchFamily="18" charset="0"/>
                          <a:cs typeface="Arial" panose="020B0604020202020204" pitchFamily="34" charset="0"/>
                        </a:rPr>
                        <a:t>JavaScript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dirty="0">
                          <a:effectLst/>
                          <a:latin typeface="Calibri" panose="020F0502020204030204" pitchFamily="34" charset="0"/>
                          <a:ea typeface="Times New Roman" panose="02020603050405020304" pitchFamily="18" charset="0"/>
                          <a:cs typeface="Arial" panose="020B0604020202020204" pitchFamily="34" charset="0"/>
                        </a:rPr>
                        <a:t>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b="1" dirty="0">
                          <a:effectLst/>
                          <a:latin typeface="Calibri" panose="020F0502020204030204" pitchFamily="34" charset="0"/>
                          <a:ea typeface="Times New Roman" panose="02020603050405020304" pitchFamily="18" charset="0"/>
                          <a:cs typeface="Arial" panose="020B0604020202020204" pitchFamily="34" charset="0"/>
                        </a:rPr>
                        <a:t>Framework: </a:t>
                      </a:r>
                      <a:r>
                        <a:rPr lang="en-IN" sz="1600" dirty="0">
                          <a:effectLst/>
                          <a:latin typeface="Calibri" panose="020F0502020204030204" pitchFamily="34" charset="0"/>
                          <a:ea typeface="Times New Roman" panose="02020603050405020304" pitchFamily="18" charset="0"/>
                          <a:cs typeface="Arial" panose="020B0604020202020204" pitchFamily="34" charset="0"/>
                        </a:rPr>
                        <a:t>Node.js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p>
                      <a:pPr fontAlgn="base">
                        <a:lnSpc>
                          <a:spcPct val="107000"/>
                        </a:lnSpc>
                      </a:pPr>
                      <a:r>
                        <a:rPr lang="en-IN" sz="1600" dirty="0">
                          <a:effectLst/>
                          <a:latin typeface="Calibri" panose="020F0502020204030204" pitchFamily="34" charset="0"/>
                          <a:ea typeface="Times New Roman" panose="02020603050405020304" pitchFamily="18" charset="0"/>
                          <a:cs typeface="Arial" panose="020B0604020202020204" pitchFamily="34" charset="0"/>
                        </a:rPr>
                        <a:t> </a:t>
                      </a:r>
                      <a:endParaRPr lang="en-IN" sz="1200" dirty="0">
                        <a:effectLst/>
                        <a:latin typeface="Times New Roman" panose="02020603050405020304" pitchFamily="18" charset="0"/>
                        <a:ea typeface="Times New Roman" panose="02020603050405020304" pitchFamily="18" charset="0"/>
                        <a:cs typeface="Arial" panose="020B0604020202020204" pitchFamily="34" charset="0"/>
                      </a:endParaRPr>
                    </a:p>
                  </a:txBody>
                  <a:tcPr marL="0" marR="0" marT="0" marB="0"/>
                </a:tc>
                <a:extLst>
                  <a:ext uri="{0D108BD9-81ED-4DB2-BD59-A6C34878D82A}">
                    <a16:rowId xmlns:a16="http://schemas.microsoft.com/office/drawing/2014/main" val="446786712"/>
                  </a:ext>
                </a:extLst>
              </a:tr>
            </a:tbl>
          </a:graphicData>
        </a:graphic>
      </p:graphicFrame>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780" y="692696"/>
            <a:ext cx="8692399" cy="609601"/>
          </a:xfrm>
        </p:spPr>
        <p:txBody>
          <a:bodyPr>
            <a:normAutofit fontScale="90000"/>
          </a:bodyPr>
          <a:lstStyle/>
          <a:p>
            <a:r>
              <a:rPr lang="en-US" dirty="0"/>
              <a:t>REQUIREMENT</a:t>
            </a:r>
          </a:p>
        </p:txBody>
      </p:sp>
      <p:sp>
        <p:nvSpPr>
          <p:cNvPr id="3" name="Text Placeholder 2"/>
          <p:cNvSpPr>
            <a:spLocks noGrp="1"/>
          </p:cNvSpPr>
          <p:nvPr>
            <p:ph type="body" idx="1"/>
          </p:nvPr>
        </p:nvSpPr>
        <p:spPr>
          <a:xfrm>
            <a:off x="1065213" y="2708920"/>
            <a:ext cx="9997751" cy="3310881"/>
          </a:xfrm>
        </p:spPr>
        <p:txBody>
          <a:bodyPr>
            <a:normAutofit fontScale="70000" lnSpcReduction="20000"/>
          </a:bodyPr>
          <a:lstStyle/>
          <a:p>
            <a:r>
              <a:rPr lang="en-IN" sz="4200" dirty="0">
                <a:effectLst/>
                <a:latin typeface="Calibri" panose="020F0502020204030204" pitchFamily="34" charset="0"/>
                <a:ea typeface="Calibri" panose="020F0502020204030204" pitchFamily="34" charset="0"/>
                <a:cs typeface="Calibri" panose="020F0502020204030204" pitchFamily="34" charset="0"/>
              </a:rPr>
              <a:t>Myntra is an indispensable application due to its convenience, offering a vast array of fashion products from numerous brands, personalized recommendations, intuitive user interface, exclusive deals, reliable delivery, and hassle-free returns. It's a one-stop destination that caters to diverse fashion needs, providing users with trends, reviews, and a seamless shopping experience from the comfort of their homes.</a:t>
            </a:r>
            <a:endParaRPr lang="en-IN" sz="42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 APPLICATIONS</a:t>
            </a:r>
          </a:p>
        </p:txBody>
      </p:sp>
      <p:graphicFrame>
        <p:nvGraphicFramePr>
          <p:cNvPr id="8" name="Content Placeholder 7">
            <a:extLst>
              <a:ext uri="{FF2B5EF4-FFF2-40B4-BE49-F238E27FC236}">
                <a16:creationId xmlns:a16="http://schemas.microsoft.com/office/drawing/2014/main" id="{E46B9813-0695-68B5-D7F4-E741FB1EC386}"/>
              </a:ext>
            </a:extLst>
          </p:cNvPr>
          <p:cNvGraphicFramePr>
            <a:graphicFrameLocks noGrp="1"/>
          </p:cNvGraphicFramePr>
          <p:nvPr>
            <p:ph sz="half" idx="2"/>
            <p:extLst>
              <p:ext uri="{D42A27DB-BD31-4B8C-83A1-F6EECF244321}">
                <p14:modId xmlns:p14="http://schemas.microsoft.com/office/powerpoint/2010/main" val="3334648484"/>
              </p:ext>
            </p:extLst>
          </p:nvPr>
        </p:nvGraphicFramePr>
        <p:xfrm>
          <a:off x="1522412" y="2743200"/>
          <a:ext cx="8244408" cy="2990055"/>
        </p:xfrm>
        <a:graphic>
          <a:graphicData uri="http://schemas.openxmlformats.org/drawingml/2006/table">
            <a:tbl>
              <a:tblPr firstRow="1" bandRow="1">
                <a:tableStyleId>{5C22544A-7EE6-4342-B048-85BDC9FD1C3A}</a:tableStyleId>
              </a:tblPr>
              <a:tblGrid>
                <a:gridCol w="4122204">
                  <a:extLst>
                    <a:ext uri="{9D8B030D-6E8A-4147-A177-3AD203B41FA5}">
                      <a16:colId xmlns:a16="http://schemas.microsoft.com/office/drawing/2014/main" val="2268102729"/>
                    </a:ext>
                  </a:extLst>
                </a:gridCol>
                <a:gridCol w="4122204">
                  <a:extLst>
                    <a:ext uri="{9D8B030D-6E8A-4147-A177-3AD203B41FA5}">
                      <a16:colId xmlns:a16="http://schemas.microsoft.com/office/drawing/2014/main" val="2383942853"/>
                    </a:ext>
                  </a:extLst>
                </a:gridCol>
              </a:tblGrid>
              <a:tr h="598011">
                <a:tc>
                  <a:txBody>
                    <a:bodyPr/>
                    <a:lstStyle/>
                    <a:p>
                      <a:pPr>
                        <a:lnSpc>
                          <a:spcPct val="107000"/>
                        </a:lnSpc>
                        <a:spcAft>
                          <a:spcPts val="800"/>
                        </a:spcAft>
                      </a:pPr>
                      <a:r>
                        <a:rPr lang="en-IN" sz="1600" dirty="0">
                          <a:effectLst/>
                          <a:latin typeface="Calibri" panose="020F0502020204030204" pitchFamily="34" charset="0"/>
                          <a:ea typeface="Calibri" panose="020F0502020204030204" pitchFamily="34" charset="0"/>
                          <a:cs typeface="Calibri" panose="020F0502020204030204" pitchFamily="34" charset="0"/>
                        </a:rPr>
                        <a:t>Application Name</a:t>
                      </a:r>
                      <a:endParaRPr lang="en-IN"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IN" sz="1600">
                          <a:effectLst/>
                          <a:latin typeface="Calibri" panose="020F0502020204030204" pitchFamily="34" charset="0"/>
                          <a:ea typeface="Calibri" panose="020F0502020204030204" pitchFamily="34" charset="0"/>
                          <a:cs typeface="Calibri" panose="020F0502020204030204" pitchFamily="34" charset="0"/>
                        </a:rPr>
                        <a:t>URL</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825343135"/>
                  </a:ext>
                </a:extLst>
              </a:tr>
              <a:tr h="598011">
                <a:tc>
                  <a:txBody>
                    <a:bodyPr/>
                    <a:lstStyle/>
                    <a:p>
                      <a:pPr>
                        <a:lnSpc>
                          <a:spcPct val="107000"/>
                        </a:lnSpc>
                        <a:spcAft>
                          <a:spcPts val="800"/>
                        </a:spcAft>
                      </a:pPr>
                      <a:r>
                        <a:rPr lang="en-IN" sz="1600">
                          <a:effectLst/>
                          <a:latin typeface="Calibri" panose="020F0502020204030204" pitchFamily="34" charset="0"/>
                          <a:ea typeface="Calibri" panose="020F0502020204030204" pitchFamily="34" charset="0"/>
                          <a:cs typeface="Calibri" panose="020F0502020204030204" pitchFamily="34" charset="0"/>
                        </a:rPr>
                        <a:t>Ajio</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IN" sz="1100" u="sng">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2"/>
                        </a:rPr>
                        <a:t>Online Shopping for Women, Men, Kids – Clothing, Footwear | AJIO</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298119057"/>
                  </a:ext>
                </a:extLst>
              </a:tr>
              <a:tr h="598011">
                <a:tc>
                  <a:txBody>
                    <a:bodyPr/>
                    <a:lstStyle/>
                    <a:p>
                      <a:pPr>
                        <a:lnSpc>
                          <a:spcPct val="107000"/>
                        </a:lnSpc>
                        <a:spcAft>
                          <a:spcPts val="800"/>
                        </a:spcAft>
                      </a:pPr>
                      <a:r>
                        <a:rPr lang="en-IN" sz="1600">
                          <a:effectLst/>
                          <a:latin typeface="Calibri" panose="020F0502020204030204" pitchFamily="34" charset="0"/>
                          <a:ea typeface="Calibri" panose="020F0502020204030204" pitchFamily="34" charset="0"/>
                          <a:cs typeface="Calibri" panose="020F0502020204030204" pitchFamily="34" charset="0"/>
                        </a:rPr>
                        <a:t>Limeroad</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IN" sz="1100" u="sng">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3"/>
                        </a:rPr>
                        <a:t>Online Shopping Site - Shop Men &amp; Women Fashion Online in India (limeroad.com)</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205887149"/>
                  </a:ext>
                </a:extLst>
              </a:tr>
              <a:tr h="598011">
                <a:tc>
                  <a:txBody>
                    <a:bodyPr/>
                    <a:lstStyle/>
                    <a:p>
                      <a:pPr>
                        <a:lnSpc>
                          <a:spcPct val="107000"/>
                        </a:lnSpc>
                        <a:spcAft>
                          <a:spcPts val="800"/>
                        </a:spcAft>
                      </a:pPr>
                      <a:r>
                        <a:rPr lang="en-IN" sz="1600">
                          <a:effectLst/>
                          <a:latin typeface="Calibri" panose="020F0502020204030204" pitchFamily="34" charset="0"/>
                          <a:ea typeface="Calibri" panose="020F0502020204030204" pitchFamily="34" charset="0"/>
                          <a:cs typeface="Calibri" panose="020F0502020204030204" pitchFamily="34" charset="0"/>
                        </a:rPr>
                        <a:t>Amazon Fashion</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IN" sz="1100" u="sng">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4"/>
                        </a:rPr>
                        <a:t>Amazon Fashion: Clothing, Footwear and Accessories online for Men, Women and Kids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109671971"/>
                  </a:ext>
                </a:extLst>
              </a:tr>
              <a:tr h="598011">
                <a:tc>
                  <a:txBody>
                    <a:bodyPr/>
                    <a:lstStyle/>
                    <a:p>
                      <a:pPr>
                        <a:lnSpc>
                          <a:spcPct val="107000"/>
                        </a:lnSpc>
                        <a:spcAft>
                          <a:spcPts val="800"/>
                        </a:spcAft>
                      </a:pPr>
                      <a:r>
                        <a:rPr lang="en-IN" sz="1600">
                          <a:effectLst/>
                          <a:latin typeface="Calibri" panose="020F0502020204030204" pitchFamily="34" charset="0"/>
                          <a:ea typeface="Calibri" panose="020F0502020204030204" pitchFamily="34" charset="0"/>
                          <a:cs typeface="Calibri" panose="020F0502020204030204" pitchFamily="34" charset="0"/>
                        </a:rPr>
                        <a:t>Snapdeal</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IN" sz="1100" u="sng" dirty="0">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5"/>
                        </a:rPr>
                        <a:t>Shop Online for Men, Women &amp; Kids Clothing, Shoes, Home Decor Items (snapdeal.com)</a:t>
                      </a:r>
                      <a:endParaRPr lang="en-IN"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381959591"/>
                  </a:ext>
                </a:extLst>
              </a:tr>
            </a:tbl>
          </a:graphicData>
        </a:graphic>
      </p:graphicFrame>
    </p:spTree>
    <p:extLst>
      <p:ext uri="{BB962C8B-B14F-4D97-AF65-F5344CB8AC3E}">
        <p14:creationId xmlns:p14="http://schemas.microsoft.com/office/powerpoint/2010/main" val="2681425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THAT CAN BE USED</a:t>
            </a:r>
          </a:p>
        </p:txBody>
      </p:sp>
      <p:graphicFrame>
        <p:nvGraphicFramePr>
          <p:cNvPr id="4" name="Table 3">
            <a:extLst>
              <a:ext uri="{FF2B5EF4-FFF2-40B4-BE49-F238E27FC236}">
                <a16:creationId xmlns:a16="http://schemas.microsoft.com/office/drawing/2014/main" id="{7225DC2A-9137-58FA-9BF6-2F0E418D3E23}"/>
              </a:ext>
            </a:extLst>
          </p:cNvPr>
          <p:cNvGraphicFramePr>
            <a:graphicFrameLocks noGrp="1"/>
          </p:cNvGraphicFramePr>
          <p:nvPr>
            <p:extLst>
              <p:ext uri="{D42A27DB-BD31-4B8C-83A1-F6EECF244321}">
                <p14:modId xmlns:p14="http://schemas.microsoft.com/office/powerpoint/2010/main" val="459562876"/>
              </p:ext>
            </p:extLst>
          </p:nvPr>
        </p:nvGraphicFramePr>
        <p:xfrm>
          <a:off x="1773932" y="1916832"/>
          <a:ext cx="7051298" cy="4560172"/>
        </p:xfrm>
        <a:graphic>
          <a:graphicData uri="http://schemas.openxmlformats.org/drawingml/2006/table">
            <a:tbl>
              <a:tblPr firstRow="1" firstCol="1" bandRow="1">
                <a:tableStyleId>{5C22544A-7EE6-4342-B048-85BDC9FD1C3A}</a:tableStyleId>
              </a:tblPr>
              <a:tblGrid>
                <a:gridCol w="3525649">
                  <a:extLst>
                    <a:ext uri="{9D8B030D-6E8A-4147-A177-3AD203B41FA5}">
                      <a16:colId xmlns:a16="http://schemas.microsoft.com/office/drawing/2014/main" val="3761392590"/>
                    </a:ext>
                  </a:extLst>
                </a:gridCol>
                <a:gridCol w="3525649">
                  <a:extLst>
                    <a:ext uri="{9D8B030D-6E8A-4147-A177-3AD203B41FA5}">
                      <a16:colId xmlns:a16="http://schemas.microsoft.com/office/drawing/2014/main" val="696154912"/>
                    </a:ext>
                  </a:extLst>
                </a:gridCol>
              </a:tblGrid>
              <a:tr h="334276">
                <a:tc>
                  <a:txBody>
                    <a:bodyPr/>
                    <a:lstStyle/>
                    <a:p>
                      <a:pPr>
                        <a:lnSpc>
                          <a:spcPct val="107000"/>
                        </a:lnSpc>
                        <a:spcAft>
                          <a:spcPts val="800"/>
                        </a:spcAft>
                      </a:pPr>
                      <a:r>
                        <a:rPr lang="en-IN" sz="1600">
                          <a:effectLst/>
                        </a:rPr>
                        <a:t>Table Name</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IN" sz="1600">
                          <a:effectLst/>
                        </a:rPr>
                        <a:t>Purpose</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139716629"/>
                  </a:ext>
                </a:extLst>
              </a:tr>
              <a:tr h="255434">
                <a:tc>
                  <a:txBody>
                    <a:bodyPr/>
                    <a:lstStyle/>
                    <a:p>
                      <a:pPr>
                        <a:lnSpc>
                          <a:spcPct val="107000"/>
                        </a:lnSpc>
                        <a:spcAft>
                          <a:spcPts val="800"/>
                        </a:spcAft>
                      </a:pPr>
                      <a:r>
                        <a:rPr lang="en-IN" sz="1050">
                          <a:effectLst/>
                        </a:rPr>
                        <a:t>User</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Manages user accounts and facilitates login</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496096829"/>
                  </a:ext>
                </a:extLst>
              </a:tr>
              <a:tr h="448882">
                <a:tc>
                  <a:txBody>
                    <a:bodyPr/>
                    <a:lstStyle/>
                    <a:p>
                      <a:pPr>
                        <a:lnSpc>
                          <a:spcPct val="107000"/>
                        </a:lnSpc>
                        <a:spcAft>
                          <a:spcPts val="800"/>
                        </a:spcAft>
                      </a:pPr>
                      <a:r>
                        <a:rPr lang="en-IN" sz="1050">
                          <a:effectLst/>
                        </a:rPr>
                        <a:t>Customer Details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Stores information of all customers who have shopped</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262790021"/>
                  </a:ext>
                </a:extLst>
              </a:tr>
              <a:tr h="448882">
                <a:tc>
                  <a:txBody>
                    <a:bodyPr/>
                    <a:lstStyle/>
                    <a:p>
                      <a:pPr>
                        <a:lnSpc>
                          <a:spcPct val="107000"/>
                        </a:lnSpc>
                        <a:spcAft>
                          <a:spcPts val="800"/>
                        </a:spcAft>
                      </a:pPr>
                      <a:r>
                        <a:rPr lang="en-IN" sz="1050">
                          <a:effectLst/>
                        </a:rPr>
                        <a:t>Category Details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Serves as a master table for various product categories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2594733863"/>
                  </a:ext>
                </a:extLst>
              </a:tr>
              <a:tr h="448882">
                <a:tc>
                  <a:txBody>
                    <a:bodyPr/>
                    <a:lstStyle/>
                    <a:p>
                      <a:pPr>
                        <a:lnSpc>
                          <a:spcPct val="107000"/>
                        </a:lnSpc>
                        <a:spcAft>
                          <a:spcPts val="800"/>
                        </a:spcAft>
                      </a:pPr>
                      <a:r>
                        <a:rPr lang="en-IN" sz="1050">
                          <a:effectLst/>
                        </a:rPr>
                        <a:t>Payment Methods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Serves as a master table for various payment methods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344754259"/>
                  </a:ext>
                </a:extLst>
              </a:tr>
              <a:tr h="448882">
                <a:tc>
                  <a:txBody>
                    <a:bodyPr/>
                    <a:lstStyle/>
                    <a:p>
                      <a:pPr>
                        <a:lnSpc>
                          <a:spcPct val="107000"/>
                        </a:lnSpc>
                        <a:spcAft>
                          <a:spcPts val="800"/>
                        </a:spcAft>
                      </a:pPr>
                      <a:r>
                        <a:rPr lang="en-IN" sz="1050">
                          <a:effectLst/>
                        </a:rPr>
                        <a:t>Brands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Serves as a master table for different product brands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3222925389"/>
                  </a:ext>
                </a:extLst>
              </a:tr>
              <a:tr h="255434">
                <a:tc>
                  <a:txBody>
                    <a:bodyPr/>
                    <a:lstStyle/>
                    <a:p>
                      <a:pPr>
                        <a:lnSpc>
                          <a:spcPct val="107000"/>
                        </a:lnSpc>
                        <a:spcAft>
                          <a:spcPts val="800"/>
                        </a:spcAft>
                      </a:pPr>
                      <a:r>
                        <a:rPr lang="en-IN" sz="1050">
                          <a:effectLst/>
                        </a:rPr>
                        <a:t>Promotion</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Stores promotional campaign details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2892328473"/>
                  </a:ext>
                </a:extLst>
              </a:tr>
              <a:tr h="448882">
                <a:tc>
                  <a:txBody>
                    <a:bodyPr/>
                    <a:lstStyle/>
                    <a:p>
                      <a:pPr>
                        <a:lnSpc>
                          <a:spcPct val="107000"/>
                        </a:lnSpc>
                        <a:spcAft>
                          <a:spcPts val="800"/>
                        </a:spcAft>
                      </a:pPr>
                      <a:r>
                        <a:rPr lang="en-IN" sz="1050">
                          <a:effectLst/>
                        </a:rPr>
                        <a:t>Order Details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Records transactions and details of customer orders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2367678255"/>
                  </a:ext>
                </a:extLst>
              </a:tr>
              <a:tr h="255434">
                <a:tc>
                  <a:txBody>
                    <a:bodyPr/>
                    <a:lstStyle/>
                    <a:p>
                      <a:pPr>
                        <a:lnSpc>
                          <a:spcPct val="107000"/>
                        </a:lnSpc>
                        <a:spcAft>
                          <a:spcPts val="800"/>
                        </a:spcAft>
                      </a:pPr>
                      <a:r>
                        <a:rPr lang="en-IN" sz="1050">
                          <a:effectLst/>
                        </a:rPr>
                        <a:t>Refund Transaction</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Records transactions related to refunds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279032518"/>
                  </a:ext>
                </a:extLst>
              </a:tr>
              <a:tr h="255434">
                <a:tc>
                  <a:txBody>
                    <a:bodyPr/>
                    <a:lstStyle/>
                    <a:p>
                      <a:pPr>
                        <a:lnSpc>
                          <a:spcPct val="107000"/>
                        </a:lnSpc>
                        <a:spcAft>
                          <a:spcPts val="800"/>
                        </a:spcAft>
                      </a:pPr>
                      <a:r>
                        <a:rPr lang="en-IN" sz="1050">
                          <a:effectLst/>
                        </a:rPr>
                        <a:t>Reviews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Stores customer reviews and ratings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2183456626"/>
                  </a:ext>
                </a:extLst>
              </a:tr>
              <a:tr h="255434">
                <a:tc>
                  <a:txBody>
                    <a:bodyPr/>
                    <a:lstStyle/>
                    <a:p>
                      <a:pPr>
                        <a:lnSpc>
                          <a:spcPct val="107000"/>
                        </a:lnSpc>
                        <a:spcAft>
                          <a:spcPts val="800"/>
                        </a:spcAft>
                      </a:pPr>
                      <a:r>
                        <a:rPr lang="en-IN" sz="1050">
                          <a:effectLst/>
                        </a:rPr>
                        <a:t>Cart</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Manages items added to the shopping cart</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716787630"/>
                  </a:ext>
                </a:extLst>
              </a:tr>
              <a:tr h="255434">
                <a:tc>
                  <a:txBody>
                    <a:bodyPr/>
                    <a:lstStyle/>
                    <a:p>
                      <a:pPr>
                        <a:lnSpc>
                          <a:spcPct val="107000"/>
                        </a:lnSpc>
                        <a:spcAft>
                          <a:spcPts val="800"/>
                        </a:spcAft>
                      </a:pPr>
                      <a:r>
                        <a:rPr lang="en-IN" sz="1050">
                          <a:effectLst/>
                        </a:rPr>
                        <a:t>Address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a:effectLst/>
                        </a:rPr>
                        <a:t>Stores shipping and billing addresses</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4244951321"/>
                  </a:ext>
                </a:extLst>
              </a:tr>
              <a:tr h="448882">
                <a:tc>
                  <a:txBody>
                    <a:bodyPr/>
                    <a:lstStyle/>
                    <a:p>
                      <a:pPr>
                        <a:lnSpc>
                          <a:spcPct val="107000"/>
                        </a:lnSpc>
                        <a:spcAft>
                          <a:spcPts val="800"/>
                        </a:spcAft>
                      </a:pPr>
                      <a:r>
                        <a:rPr lang="en-IN" sz="1050">
                          <a:effectLst/>
                        </a:rPr>
                        <a:t>Product</a:t>
                      </a:r>
                      <a:endParaRPr lang="en-IN"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a:lnSpc>
                          <a:spcPct val="107000"/>
                        </a:lnSpc>
                        <a:spcAft>
                          <a:spcPts val="800"/>
                        </a:spcAft>
                      </a:pPr>
                      <a:r>
                        <a:rPr lang="en-IN" sz="1050" dirty="0">
                          <a:effectLst/>
                        </a:rPr>
                        <a:t>Contains details about various products available</a:t>
                      </a:r>
                      <a:endParaRPr lang="en-IN"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821319674"/>
                  </a:ext>
                </a:extLst>
              </a:tr>
            </a:tbl>
          </a:graphicData>
        </a:graphic>
      </p:graphicFrame>
    </p:spTree>
    <p:extLst>
      <p:ext uri="{BB962C8B-B14F-4D97-AF65-F5344CB8AC3E}">
        <p14:creationId xmlns:p14="http://schemas.microsoft.com/office/powerpoint/2010/main" val="25905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324</TotalTime>
  <Words>2035</Words>
  <Application>Microsoft Office PowerPoint</Application>
  <PresentationFormat>Custom</PresentationFormat>
  <Paragraphs>331</Paragraphs>
  <Slides>22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Arial Black</vt:lpstr>
      <vt:lpstr>Calibri</vt:lpstr>
      <vt:lpstr>Corbel</vt:lpstr>
      <vt:lpstr>Söhne</vt:lpstr>
      <vt:lpstr>Söhne Mono</vt:lpstr>
      <vt:lpstr>Times New Roman</vt:lpstr>
      <vt:lpstr>Digital Blue Tunnel 16x9</vt:lpstr>
      <vt:lpstr>Myntra application</vt:lpstr>
      <vt:lpstr>NAME: A. GAYATRI ROLL NO: CB.SC.I5DAS21010 Github: Gayatri-0507 (github.com)</vt:lpstr>
      <vt:lpstr>ABOUT THE APPLICATION</vt:lpstr>
      <vt:lpstr>REPORT</vt:lpstr>
      <vt:lpstr>Two Content Layout with Table</vt:lpstr>
      <vt:lpstr>TECHNOLOGIES</vt:lpstr>
      <vt:lpstr>REQUIREMENT</vt:lpstr>
      <vt:lpstr>SIMILAR APPLICATIONS</vt:lpstr>
      <vt:lpstr>TABLE THAT CAN BE USED</vt:lpstr>
      <vt:lpstr>BASIC QUERIES</vt:lpstr>
      <vt:lpstr>BASIC QUERIES</vt:lpstr>
      <vt:lpstr>BASIC QUERIES</vt:lpstr>
      <vt:lpstr>BASIC QUERIES</vt:lpstr>
      <vt:lpstr>JOINS</vt:lpstr>
      <vt:lpstr>NESTED QUERIES</vt:lpstr>
      <vt:lpstr>VIEW</vt:lpstr>
      <vt:lpstr>PLSQL</vt:lpstr>
      <vt:lpstr>CURSOR</vt:lpstr>
      <vt:lpstr>TRIGGER</vt:lpstr>
      <vt:lpstr>WEB APPLICATION</vt:lpstr>
      <vt:lpstr>PowerPoint Presentation</vt:lpstr>
      <vt:lpstr>NO SQL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Myntra application</dc:title>
  <dc:creator>Allamsetti Gayatri - [CB.SC.I5DAS21010]</dc:creator>
  <cp:lastModifiedBy>Allamsetti Gayatri - [CB.SC.I5DAS21010]</cp:lastModifiedBy>
  <cp:revision>1</cp:revision>
  <dcterms:created xsi:type="dcterms:W3CDTF">2023-12-09T19:33:07Z</dcterms:created>
  <dcterms:modified xsi:type="dcterms:W3CDTF">2023-12-11T16:19:36Z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